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303" r:id="rId3"/>
    <p:sldId id="326" r:id="rId4"/>
    <p:sldId id="311" r:id="rId5"/>
    <p:sldId id="335" r:id="rId6"/>
    <p:sldId id="337" r:id="rId7"/>
    <p:sldId id="323" r:id="rId8"/>
    <p:sldId id="347" r:id="rId9"/>
    <p:sldId id="340" r:id="rId10"/>
    <p:sldId id="349" r:id="rId11"/>
    <p:sldId id="350" r:id="rId12"/>
    <p:sldId id="351" r:id="rId13"/>
    <p:sldId id="352" r:id="rId14"/>
    <p:sldId id="355" r:id="rId15"/>
    <p:sldId id="354" r:id="rId16"/>
    <p:sldId id="353" r:id="rId17"/>
    <p:sldId id="356" r:id="rId18"/>
    <p:sldId id="319" r:id="rId19"/>
    <p:sldId id="333"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9895"/>
    <a:srgbClr val="488192"/>
    <a:srgbClr val="D8B7B0"/>
    <a:srgbClr val="F2F2F2"/>
    <a:srgbClr val="6494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104" d="100"/>
          <a:sy n="104" d="100"/>
        </p:scale>
        <p:origin x="90"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宋体 CN" panose="02020400000000000000" pitchFamily="18" charset="-122"/>
                <a:ea typeface="思源宋体 CN" panose="02020400000000000000"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宋体 CN" panose="02020400000000000000" pitchFamily="18" charset="-122"/>
                <a:ea typeface="思源宋体 CN" panose="02020400000000000000" pitchFamily="18" charset="-122"/>
              </a:defRPr>
            </a:lvl1pPr>
          </a:lstStyle>
          <a:p>
            <a:fld id="{5509E4B0-468B-46CB-9E37-76FC1FB32857}" type="datetimeFigureOut">
              <a:rPr lang="zh-CN" altLang="en-US" smtClean="0"/>
              <a:pPr/>
              <a:t>2022/11/15</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宋体 CN" panose="02020400000000000000" pitchFamily="18" charset="-122"/>
                <a:ea typeface="思源宋体 CN" panose="02020400000000000000"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宋体 CN" panose="02020400000000000000" pitchFamily="18" charset="-122"/>
                <a:ea typeface="思源宋体 CN" panose="02020400000000000000" pitchFamily="18" charset="-122"/>
              </a:defRPr>
            </a:lvl1pPr>
          </a:lstStyle>
          <a:p>
            <a:fld id="{B95F13E6-F385-454A-8396-F2331B9EFC98}" type="slidenum">
              <a:rPr lang="zh-CN" altLang="en-US" smtClean="0"/>
              <a:pPr/>
              <a:t>‹#›</a:t>
            </a:fld>
            <a:endParaRPr lang="zh-CN" altLang="en-US" dirty="0"/>
          </a:p>
        </p:txBody>
      </p:sp>
    </p:spTree>
    <p:extLst>
      <p:ext uri="{BB962C8B-B14F-4D97-AF65-F5344CB8AC3E}">
        <p14:creationId xmlns:p14="http://schemas.microsoft.com/office/powerpoint/2010/main" val="3295553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宋体 CN" panose="02020400000000000000" pitchFamily="18" charset="-122"/>
        <a:ea typeface="思源宋体 CN" panose="02020400000000000000" pitchFamily="18" charset="-122"/>
        <a:cs typeface="+mn-cs"/>
      </a:defRPr>
    </a:lvl1pPr>
    <a:lvl2pPr marL="457200" algn="l" defTabSz="914400" rtl="0" eaLnBrk="1" latinLnBrk="0" hangingPunct="1">
      <a:defRPr sz="1200" kern="1200">
        <a:solidFill>
          <a:schemeClr val="tx1"/>
        </a:solidFill>
        <a:latin typeface="思源宋体 CN" panose="02020400000000000000" pitchFamily="18" charset="-122"/>
        <a:ea typeface="思源宋体 CN" panose="02020400000000000000" pitchFamily="18" charset="-122"/>
        <a:cs typeface="+mn-cs"/>
      </a:defRPr>
    </a:lvl2pPr>
    <a:lvl3pPr marL="914400" algn="l" defTabSz="914400" rtl="0" eaLnBrk="1" latinLnBrk="0" hangingPunct="1">
      <a:defRPr sz="1200" kern="1200">
        <a:solidFill>
          <a:schemeClr val="tx1"/>
        </a:solidFill>
        <a:latin typeface="思源宋体 CN" panose="02020400000000000000" pitchFamily="18" charset="-122"/>
        <a:ea typeface="思源宋体 CN" panose="02020400000000000000" pitchFamily="18" charset="-122"/>
        <a:cs typeface="+mn-cs"/>
      </a:defRPr>
    </a:lvl3pPr>
    <a:lvl4pPr marL="1371600" algn="l" defTabSz="914400" rtl="0" eaLnBrk="1" latinLnBrk="0" hangingPunct="1">
      <a:defRPr sz="1200" kern="1200">
        <a:solidFill>
          <a:schemeClr val="tx1"/>
        </a:solidFill>
        <a:latin typeface="思源宋体 CN" panose="02020400000000000000" pitchFamily="18" charset="-122"/>
        <a:ea typeface="思源宋体 CN" panose="02020400000000000000" pitchFamily="18" charset="-122"/>
        <a:cs typeface="+mn-cs"/>
      </a:defRPr>
    </a:lvl4pPr>
    <a:lvl5pPr marL="1828800" algn="l" defTabSz="914400" rtl="0" eaLnBrk="1" latinLnBrk="0" hangingPunct="1">
      <a:defRPr sz="1200" kern="1200">
        <a:solidFill>
          <a:schemeClr val="tx1"/>
        </a:solidFill>
        <a:latin typeface="思源宋体 CN" panose="02020400000000000000" pitchFamily="18" charset="-122"/>
        <a:ea typeface="思源宋体 CN" panose="02020400000000000000"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6D3A6E-BDEE-4A4B-9664-3AD2DAEDBD41}"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2937814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5F13E6-F385-454A-8396-F2331B9EFC98}" type="slidenum">
              <a:rPr lang="zh-CN" altLang="en-US" smtClean="0"/>
              <a:pPr/>
              <a:t>10</a:t>
            </a:fld>
            <a:endParaRPr lang="zh-CN" altLang="en-US" dirty="0"/>
          </a:p>
        </p:txBody>
      </p:sp>
    </p:spTree>
    <p:extLst>
      <p:ext uri="{BB962C8B-B14F-4D97-AF65-F5344CB8AC3E}">
        <p14:creationId xmlns:p14="http://schemas.microsoft.com/office/powerpoint/2010/main" val="4151071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5F13E6-F385-454A-8396-F2331B9EFC98}" type="slidenum">
              <a:rPr lang="zh-CN" altLang="en-US" smtClean="0"/>
              <a:pPr/>
              <a:t>11</a:t>
            </a:fld>
            <a:endParaRPr lang="zh-CN" altLang="en-US" dirty="0"/>
          </a:p>
        </p:txBody>
      </p:sp>
    </p:spTree>
    <p:extLst>
      <p:ext uri="{BB962C8B-B14F-4D97-AF65-F5344CB8AC3E}">
        <p14:creationId xmlns:p14="http://schemas.microsoft.com/office/powerpoint/2010/main" val="1501642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5F13E6-F385-454A-8396-F2331B9EFC98}" type="slidenum">
              <a:rPr lang="zh-CN" altLang="en-US" smtClean="0"/>
              <a:pPr/>
              <a:t>12</a:t>
            </a:fld>
            <a:endParaRPr lang="zh-CN" altLang="en-US" dirty="0"/>
          </a:p>
        </p:txBody>
      </p:sp>
    </p:spTree>
    <p:extLst>
      <p:ext uri="{BB962C8B-B14F-4D97-AF65-F5344CB8AC3E}">
        <p14:creationId xmlns:p14="http://schemas.microsoft.com/office/powerpoint/2010/main" val="2323036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5F13E6-F385-454A-8396-F2331B9EFC98}" type="slidenum">
              <a:rPr lang="zh-CN" altLang="en-US" smtClean="0"/>
              <a:pPr/>
              <a:t>13</a:t>
            </a:fld>
            <a:endParaRPr lang="zh-CN" altLang="en-US" dirty="0"/>
          </a:p>
        </p:txBody>
      </p:sp>
    </p:spTree>
    <p:extLst>
      <p:ext uri="{BB962C8B-B14F-4D97-AF65-F5344CB8AC3E}">
        <p14:creationId xmlns:p14="http://schemas.microsoft.com/office/powerpoint/2010/main" val="3982122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5F13E6-F385-454A-8396-F2331B9EFC98}" type="slidenum">
              <a:rPr lang="zh-CN" altLang="en-US" smtClean="0"/>
              <a:pPr/>
              <a:t>14</a:t>
            </a:fld>
            <a:endParaRPr lang="zh-CN" altLang="en-US" dirty="0"/>
          </a:p>
        </p:txBody>
      </p:sp>
    </p:spTree>
    <p:extLst>
      <p:ext uri="{BB962C8B-B14F-4D97-AF65-F5344CB8AC3E}">
        <p14:creationId xmlns:p14="http://schemas.microsoft.com/office/powerpoint/2010/main" val="212825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5F13E6-F385-454A-8396-F2331B9EFC98}" type="slidenum">
              <a:rPr lang="zh-CN" altLang="en-US" smtClean="0"/>
              <a:pPr/>
              <a:t>15</a:t>
            </a:fld>
            <a:endParaRPr lang="zh-CN" altLang="en-US" dirty="0"/>
          </a:p>
        </p:txBody>
      </p:sp>
    </p:spTree>
    <p:extLst>
      <p:ext uri="{BB962C8B-B14F-4D97-AF65-F5344CB8AC3E}">
        <p14:creationId xmlns:p14="http://schemas.microsoft.com/office/powerpoint/2010/main" val="3401944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5F13E6-F385-454A-8396-F2331B9EFC98}" type="slidenum">
              <a:rPr lang="zh-CN" altLang="en-US" smtClean="0"/>
              <a:pPr/>
              <a:t>16</a:t>
            </a:fld>
            <a:endParaRPr lang="zh-CN" altLang="en-US" dirty="0"/>
          </a:p>
        </p:txBody>
      </p:sp>
    </p:spTree>
    <p:extLst>
      <p:ext uri="{BB962C8B-B14F-4D97-AF65-F5344CB8AC3E}">
        <p14:creationId xmlns:p14="http://schemas.microsoft.com/office/powerpoint/2010/main" val="4067274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5F13E6-F385-454A-8396-F2331B9EFC98}" type="slidenum">
              <a:rPr lang="zh-CN" altLang="en-US" smtClean="0"/>
              <a:pPr/>
              <a:t>17</a:t>
            </a:fld>
            <a:endParaRPr lang="zh-CN" altLang="en-US" dirty="0"/>
          </a:p>
        </p:txBody>
      </p:sp>
    </p:spTree>
    <p:extLst>
      <p:ext uri="{BB962C8B-B14F-4D97-AF65-F5344CB8AC3E}">
        <p14:creationId xmlns:p14="http://schemas.microsoft.com/office/powerpoint/2010/main" val="2609747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6D3A6E-BDEE-4A4B-9664-3AD2DAEDBD41}"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2867108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6D3A6E-BDEE-4A4B-9664-3AD2DAEDBD41}"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663671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5F13E6-F385-454A-8396-F2331B9EFC98}" type="slidenum">
              <a:rPr lang="zh-CN" altLang="en-US" smtClean="0"/>
              <a:pPr/>
              <a:t>3</a:t>
            </a:fld>
            <a:endParaRPr lang="zh-CN" altLang="en-US" dirty="0"/>
          </a:p>
        </p:txBody>
      </p:sp>
    </p:spTree>
    <p:extLst>
      <p:ext uri="{BB962C8B-B14F-4D97-AF65-F5344CB8AC3E}">
        <p14:creationId xmlns:p14="http://schemas.microsoft.com/office/powerpoint/2010/main" val="4175174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5F13E6-F385-454A-8396-F2331B9EFC98}" type="slidenum">
              <a:rPr lang="zh-CN" altLang="en-US" smtClean="0"/>
              <a:pPr/>
              <a:t>4</a:t>
            </a:fld>
            <a:endParaRPr lang="zh-CN" altLang="en-US" dirty="0"/>
          </a:p>
        </p:txBody>
      </p:sp>
    </p:spTree>
    <p:extLst>
      <p:ext uri="{BB962C8B-B14F-4D97-AF65-F5344CB8AC3E}">
        <p14:creationId xmlns:p14="http://schemas.microsoft.com/office/powerpoint/2010/main" val="601883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5F13E6-F385-454A-8396-F2331B9EFC98}" type="slidenum">
              <a:rPr lang="zh-CN" altLang="en-US" smtClean="0"/>
              <a:pPr/>
              <a:t>5</a:t>
            </a:fld>
            <a:endParaRPr lang="zh-CN" altLang="en-US" dirty="0"/>
          </a:p>
        </p:txBody>
      </p:sp>
    </p:spTree>
    <p:extLst>
      <p:ext uri="{BB962C8B-B14F-4D97-AF65-F5344CB8AC3E}">
        <p14:creationId xmlns:p14="http://schemas.microsoft.com/office/powerpoint/2010/main" val="489549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5F13E6-F385-454A-8396-F2331B9EFC98}" type="slidenum">
              <a:rPr lang="zh-CN" altLang="en-US" smtClean="0"/>
              <a:pPr/>
              <a:t>6</a:t>
            </a:fld>
            <a:endParaRPr lang="zh-CN" altLang="en-US" dirty="0"/>
          </a:p>
        </p:txBody>
      </p:sp>
    </p:spTree>
    <p:extLst>
      <p:ext uri="{BB962C8B-B14F-4D97-AF65-F5344CB8AC3E}">
        <p14:creationId xmlns:p14="http://schemas.microsoft.com/office/powerpoint/2010/main" val="1727161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5F13E6-F385-454A-8396-F2331B9EFC98}" type="slidenum">
              <a:rPr lang="zh-CN" altLang="en-US" smtClean="0"/>
              <a:pPr/>
              <a:t>7</a:t>
            </a:fld>
            <a:endParaRPr lang="zh-CN" altLang="en-US" dirty="0"/>
          </a:p>
        </p:txBody>
      </p:sp>
    </p:spTree>
    <p:extLst>
      <p:ext uri="{BB962C8B-B14F-4D97-AF65-F5344CB8AC3E}">
        <p14:creationId xmlns:p14="http://schemas.microsoft.com/office/powerpoint/2010/main" val="2317274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5F13E6-F385-454A-8396-F2331B9EFC98}" type="slidenum">
              <a:rPr lang="zh-CN" altLang="en-US" smtClean="0"/>
              <a:pPr/>
              <a:t>8</a:t>
            </a:fld>
            <a:endParaRPr lang="zh-CN" altLang="en-US" dirty="0"/>
          </a:p>
        </p:txBody>
      </p:sp>
    </p:spTree>
    <p:extLst>
      <p:ext uri="{BB962C8B-B14F-4D97-AF65-F5344CB8AC3E}">
        <p14:creationId xmlns:p14="http://schemas.microsoft.com/office/powerpoint/2010/main" val="1979325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95F13E6-F385-454A-8396-F2331B9EFC98}" type="slidenum">
              <a:rPr lang="zh-CN" altLang="en-US" smtClean="0"/>
              <a:pPr/>
              <a:t>9</a:t>
            </a:fld>
            <a:endParaRPr lang="zh-CN" altLang="en-US" dirty="0"/>
          </a:p>
        </p:txBody>
      </p:sp>
    </p:spTree>
    <p:extLst>
      <p:ext uri="{BB962C8B-B14F-4D97-AF65-F5344CB8AC3E}">
        <p14:creationId xmlns:p14="http://schemas.microsoft.com/office/powerpoint/2010/main" val="2629059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F28D2E-38EF-4741-8E3E-F1E33C72CBD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02F2AEA-E547-459B-85F3-1222AC0EF4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C7C491F-F796-43DF-A8CC-A59199E62D0A}"/>
              </a:ext>
            </a:extLst>
          </p:cNvPr>
          <p:cNvSpPr>
            <a:spLocks noGrp="1"/>
          </p:cNvSpPr>
          <p:nvPr>
            <p:ph type="dt" sz="half" idx="10"/>
          </p:nvPr>
        </p:nvSpPr>
        <p:spPr/>
        <p:txBody>
          <a:bodyPr/>
          <a:lstStyle/>
          <a:p>
            <a:fld id="{921B458A-BAE7-46E2-BA8A-F520C60BF056}" type="datetimeFigureOut">
              <a:rPr lang="zh-CN" altLang="en-US" smtClean="0"/>
              <a:t>2022/11/15</a:t>
            </a:fld>
            <a:endParaRPr lang="zh-CN" altLang="en-US"/>
          </a:p>
        </p:txBody>
      </p:sp>
      <p:sp>
        <p:nvSpPr>
          <p:cNvPr id="5" name="页脚占位符 4">
            <a:extLst>
              <a:ext uri="{FF2B5EF4-FFF2-40B4-BE49-F238E27FC236}">
                <a16:creationId xmlns:a16="http://schemas.microsoft.com/office/drawing/2014/main" id="{612EC2E3-2EDA-47E4-A7EF-31FB5708D3D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DFC4FC9-0940-4712-82E6-C9403B94CB1F}"/>
              </a:ext>
            </a:extLst>
          </p:cNvPr>
          <p:cNvSpPr>
            <a:spLocks noGrp="1"/>
          </p:cNvSpPr>
          <p:nvPr>
            <p:ph type="sldNum" sz="quarter" idx="12"/>
          </p:nvPr>
        </p:nvSpPr>
        <p:spPr/>
        <p:txBody>
          <a:bodyPr/>
          <a:lstStyle/>
          <a:p>
            <a:fld id="{2546992E-BD79-401B-8D73-DCBB0BBBC2BA}" type="slidenum">
              <a:rPr lang="zh-CN" altLang="en-US" smtClean="0"/>
              <a:t>‹#›</a:t>
            </a:fld>
            <a:endParaRPr lang="zh-CN" altLang="en-US"/>
          </a:p>
        </p:txBody>
      </p:sp>
    </p:spTree>
    <p:extLst>
      <p:ext uri="{BB962C8B-B14F-4D97-AF65-F5344CB8AC3E}">
        <p14:creationId xmlns:p14="http://schemas.microsoft.com/office/powerpoint/2010/main" val="94539250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EE242A-671C-420F-BE60-ECA2ACB2D84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5BBDD99-07FA-4175-8A48-F6FCF7457B6A}"/>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290F088-3478-4B98-8C8F-64BFFCEFC5EB}"/>
              </a:ext>
            </a:extLst>
          </p:cNvPr>
          <p:cNvSpPr>
            <a:spLocks noGrp="1"/>
          </p:cNvSpPr>
          <p:nvPr>
            <p:ph type="dt" sz="half" idx="10"/>
          </p:nvPr>
        </p:nvSpPr>
        <p:spPr/>
        <p:txBody>
          <a:bodyPr/>
          <a:lstStyle/>
          <a:p>
            <a:fld id="{921B458A-BAE7-46E2-BA8A-F520C60BF056}" type="datetimeFigureOut">
              <a:rPr lang="zh-CN" altLang="en-US" smtClean="0"/>
              <a:t>2022/11/15</a:t>
            </a:fld>
            <a:endParaRPr lang="zh-CN" altLang="en-US"/>
          </a:p>
        </p:txBody>
      </p:sp>
      <p:sp>
        <p:nvSpPr>
          <p:cNvPr id="5" name="页脚占位符 4">
            <a:extLst>
              <a:ext uri="{FF2B5EF4-FFF2-40B4-BE49-F238E27FC236}">
                <a16:creationId xmlns:a16="http://schemas.microsoft.com/office/drawing/2014/main" id="{4CF7349A-019C-4136-8DD2-FAE5F61E3E2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302E96D-8BEC-4258-A715-38A8D1CD0A77}"/>
              </a:ext>
            </a:extLst>
          </p:cNvPr>
          <p:cNvSpPr>
            <a:spLocks noGrp="1"/>
          </p:cNvSpPr>
          <p:nvPr>
            <p:ph type="sldNum" sz="quarter" idx="12"/>
          </p:nvPr>
        </p:nvSpPr>
        <p:spPr/>
        <p:txBody>
          <a:bodyPr/>
          <a:lstStyle/>
          <a:p>
            <a:fld id="{2546992E-BD79-401B-8D73-DCBB0BBBC2BA}" type="slidenum">
              <a:rPr lang="zh-CN" altLang="en-US" smtClean="0"/>
              <a:t>‹#›</a:t>
            </a:fld>
            <a:endParaRPr lang="zh-CN" altLang="en-US"/>
          </a:p>
        </p:txBody>
      </p:sp>
    </p:spTree>
    <p:extLst>
      <p:ext uri="{BB962C8B-B14F-4D97-AF65-F5344CB8AC3E}">
        <p14:creationId xmlns:p14="http://schemas.microsoft.com/office/powerpoint/2010/main" val="400926833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9036B2E-186F-49BF-BCE9-AF071ED29A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95DAC4D-DAB3-4331-88F9-CD98B157ECC6}"/>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720B974-B8D0-442E-AD44-E6D92A26E39E}"/>
              </a:ext>
            </a:extLst>
          </p:cNvPr>
          <p:cNvSpPr>
            <a:spLocks noGrp="1"/>
          </p:cNvSpPr>
          <p:nvPr>
            <p:ph type="dt" sz="half" idx="10"/>
          </p:nvPr>
        </p:nvSpPr>
        <p:spPr/>
        <p:txBody>
          <a:bodyPr/>
          <a:lstStyle/>
          <a:p>
            <a:fld id="{921B458A-BAE7-46E2-BA8A-F520C60BF056}" type="datetimeFigureOut">
              <a:rPr lang="zh-CN" altLang="en-US" smtClean="0"/>
              <a:t>2022/11/15</a:t>
            </a:fld>
            <a:endParaRPr lang="zh-CN" altLang="en-US"/>
          </a:p>
        </p:txBody>
      </p:sp>
      <p:sp>
        <p:nvSpPr>
          <p:cNvPr id="5" name="页脚占位符 4">
            <a:extLst>
              <a:ext uri="{FF2B5EF4-FFF2-40B4-BE49-F238E27FC236}">
                <a16:creationId xmlns:a16="http://schemas.microsoft.com/office/drawing/2014/main" id="{B84E0150-4F80-46E1-9CB9-63610B81324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A5BF131-FB18-4A27-9ED1-3E1AA3DCAE63}"/>
              </a:ext>
            </a:extLst>
          </p:cNvPr>
          <p:cNvSpPr>
            <a:spLocks noGrp="1"/>
          </p:cNvSpPr>
          <p:nvPr>
            <p:ph type="sldNum" sz="quarter" idx="12"/>
          </p:nvPr>
        </p:nvSpPr>
        <p:spPr/>
        <p:txBody>
          <a:bodyPr/>
          <a:lstStyle/>
          <a:p>
            <a:fld id="{2546992E-BD79-401B-8D73-DCBB0BBBC2BA}" type="slidenum">
              <a:rPr lang="zh-CN" altLang="en-US" smtClean="0"/>
              <a:t>‹#›</a:t>
            </a:fld>
            <a:endParaRPr lang="zh-CN" altLang="en-US"/>
          </a:p>
        </p:txBody>
      </p:sp>
    </p:spTree>
    <p:extLst>
      <p:ext uri="{BB962C8B-B14F-4D97-AF65-F5344CB8AC3E}">
        <p14:creationId xmlns:p14="http://schemas.microsoft.com/office/powerpoint/2010/main" val="304213018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216594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38C5C1-FEAB-4F47-B064-112B64A38A98}"/>
              </a:ext>
            </a:extLst>
          </p:cNvPr>
          <p:cNvSpPr>
            <a:spLocks noGrp="1"/>
          </p:cNvSpPr>
          <p:nvPr>
            <p:ph type="pic" sz="quarter" idx="10"/>
          </p:nvPr>
        </p:nvSpPr>
        <p:spPr>
          <a:xfrm>
            <a:off x="7620000" y="857250"/>
            <a:ext cx="3409950" cy="3409950"/>
          </a:xfrm>
          <a:custGeom>
            <a:avLst/>
            <a:gdLst>
              <a:gd name="connsiteX0" fmla="*/ 1704975 w 3409950"/>
              <a:gd name="connsiteY0" fmla="*/ 0 h 3409950"/>
              <a:gd name="connsiteX1" fmla="*/ 3409950 w 3409950"/>
              <a:gd name="connsiteY1" fmla="*/ 1704975 h 3409950"/>
              <a:gd name="connsiteX2" fmla="*/ 1704975 w 3409950"/>
              <a:gd name="connsiteY2" fmla="*/ 3409950 h 3409950"/>
              <a:gd name="connsiteX3" fmla="*/ 0 w 3409950"/>
              <a:gd name="connsiteY3" fmla="*/ 1704975 h 3409950"/>
              <a:gd name="connsiteX4" fmla="*/ 1704975 w 3409950"/>
              <a:gd name="connsiteY4" fmla="*/ 0 h 3409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9950" h="3409950">
                <a:moveTo>
                  <a:pt x="1704975" y="0"/>
                </a:moveTo>
                <a:cubicBezTo>
                  <a:pt x="2646607" y="0"/>
                  <a:pt x="3409950" y="763343"/>
                  <a:pt x="3409950" y="1704975"/>
                </a:cubicBezTo>
                <a:cubicBezTo>
                  <a:pt x="3409950" y="2646607"/>
                  <a:pt x="2646607" y="3409950"/>
                  <a:pt x="1704975" y="3409950"/>
                </a:cubicBezTo>
                <a:cubicBezTo>
                  <a:pt x="763343" y="3409950"/>
                  <a:pt x="0" y="2646607"/>
                  <a:pt x="0" y="1704975"/>
                </a:cubicBezTo>
                <a:cubicBezTo>
                  <a:pt x="0" y="763343"/>
                  <a:pt x="763343" y="0"/>
                  <a:pt x="1704975" y="0"/>
                </a:cubicBezTo>
                <a:close/>
              </a:path>
            </a:pathLst>
          </a:custGeom>
          <a:pattFill prst="pct20">
            <a:fgClr>
              <a:schemeClr val="accent1"/>
            </a:fgClr>
            <a:bgClr>
              <a:schemeClr val="bg1"/>
            </a:bgClr>
          </a:pattFill>
        </p:spPr>
        <p:txBody>
          <a:bodyPr wrap="square">
            <a:noAutofit/>
          </a:bodyPr>
          <a:lstStyle/>
          <a:p>
            <a:endParaRPr lang="en-ID"/>
          </a:p>
        </p:txBody>
      </p:sp>
    </p:spTree>
    <p:extLst>
      <p:ext uri="{BB962C8B-B14F-4D97-AF65-F5344CB8AC3E}">
        <p14:creationId xmlns:p14="http://schemas.microsoft.com/office/powerpoint/2010/main" val="265430013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A29DDE-074E-4F45-9129-69AC2214A92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3292F3A-23CC-43E3-918E-3204CB913449}"/>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AA0F7FD-C07A-423D-A250-306FBFB2CE1C}"/>
              </a:ext>
            </a:extLst>
          </p:cNvPr>
          <p:cNvSpPr>
            <a:spLocks noGrp="1"/>
          </p:cNvSpPr>
          <p:nvPr>
            <p:ph type="dt" sz="half" idx="10"/>
          </p:nvPr>
        </p:nvSpPr>
        <p:spPr/>
        <p:txBody>
          <a:bodyPr/>
          <a:lstStyle/>
          <a:p>
            <a:fld id="{921B458A-BAE7-46E2-BA8A-F520C60BF056}" type="datetimeFigureOut">
              <a:rPr lang="zh-CN" altLang="en-US" smtClean="0"/>
              <a:t>2022/11/15</a:t>
            </a:fld>
            <a:endParaRPr lang="zh-CN" altLang="en-US"/>
          </a:p>
        </p:txBody>
      </p:sp>
      <p:sp>
        <p:nvSpPr>
          <p:cNvPr id="5" name="页脚占位符 4">
            <a:extLst>
              <a:ext uri="{FF2B5EF4-FFF2-40B4-BE49-F238E27FC236}">
                <a16:creationId xmlns:a16="http://schemas.microsoft.com/office/drawing/2014/main" id="{B3AE6692-3E67-48F2-9076-D9D42F445EE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0DEF169-A238-45EC-A5E7-4560744CBC6D}"/>
              </a:ext>
            </a:extLst>
          </p:cNvPr>
          <p:cNvSpPr>
            <a:spLocks noGrp="1"/>
          </p:cNvSpPr>
          <p:nvPr>
            <p:ph type="sldNum" sz="quarter" idx="12"/>
          </p:nvPr>
        </p:nvSpPr>
        <p:spPr/>
        <p:txBody>
          <a:bodyPr/>
          <a:lstStyle/>
          <a:p>
            <a:fld id="{2546992E-BD79-401B-8D73-DCBB0BBBC2BA}" type="slidenum">
              <a:rPr lang="zh-CN" altLang="en-US" smtClean="0"/>
              <a:t>‹#›</a:t>
            </a:fld>
            <a:endParaRPr lang="zh-CN" altLang="en-US"/>
          </a:p>
        </p:txBody>
      </p:sp>
    </p:spTree>
    <p:extLst>
      <p:ext uri="{BB962C8B-B14F-4D97-AF65-F5344CB8AC3E}">
        <p14:creationId xmlns:p14="http://schemas.microsoft.com/office/powerpoint/2010/main" val="411490570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CFA35E-4934-4100-BB60-F76D0DCFF53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DEDB0E5-C17B-4AC1-882E-027509C5B3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A81EA12-AC78-4260-937A-D33DA34B24B7}"/>
              </a:ext>
            </a:extLst>
          </p:cNvPr>
          <p:cNvSpPr>
            <a:spLocks noGrp="1"/>
          </p:cNvSpPr>
          <p:nvPr>
            <p:ph type="dt" sz="half" idx="10"/>
          </p:nvPr>
        </p:nvSpPr>
        <p:spPr/>
        <p:txBody>
          <a:bodyPr/>
          <a:lstStyle/>
          <a:p>
            <a:fld id="{921B458A-BAE7-46E2-BA8A-F520C60BF056}" type="datetimeFigureOut">
              <a:rPr lang="zh-CN" altLang="en-US" smtClean="0"/>
              <a:t>2022/11/15</a:t>
            </a:fld>
            <a:endParaRPr lang="zh-CN" altLang="en-US"/>
          </a:p>
        </p:txBody>
      </p:sp>
      <p:sp>
        <p:nvSpPr>
          <p:cNvPr id="5" name="页脚占位符 4">
            <a:extLst>
              <a:ext uri="{FF2B5EF4-FFF2-40B4-BE49-F238E27FC236}">
                <a16:creationId xmlns:a16="http://schemas.microsoft.com/office/drawing/2014/main" id="{6C1C8245-F28F-430B-887F-F80DDD2D98F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84F33E3-04CB-411C-9627-A89CE2CDF10F}"/>
              </a:ext>
            </a:extLst>
          </p:cNvPr>
          <p:cNvSpPr>
            <a:spLocks noGrp="1"/>
          </p:cNvSpPr>
          <p:nvPr>
            <p:ph type="sldNum" sz="quarter" idx="12"/>
          </p:nvPr>
        </p:nvSpPr>
        <p:spPr/>
        <p:txBody>
          <a:bodyPr/>
          <a:lstStyle/>
          <a:p>
            <a:fld id="{2546992E-BD79-401B-8D73-DCBB0BBBC2BA}" type="slidenum">
              <a:rPr lang="zh-CN" altLang="en-US" smtClean="0"/>
              <a:t>‹#›</a:t>
            </a:fld>
            <a:endParaRPr lang="zh-CN" altLang="en-US"/>
          </a:p>
        </p:txBody>
      </p:sp>
    </p:spTree>
    <p:extLst>
      <p:ext uri="{BB962C8B-B14F-4D97-AF65-F5344CB8AC3E}">
        <p14:creationId xmlns:p14="http://schemas.microsoft.com/office/powerpoint/2010/main" val="262836630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38FAB1-2C88-4E0A-BC9A-BFB15AE2D33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160E655-BBCA-4FCC-A1E9-16F32C5601E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EEFE279-349B-432C-964E-4CB810E72916}"/>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01167DE-76DD-4FFE-AFA3-67DB2D90F491}"/>
              </a:ext>
            </a:extLst>
          </p:cNvPr>
          <p:cNvSpPr>
            <a:spLocks noGrp="1"/>
          </p:cNvSpPr>
          <p:nvPr>
            <p:ph type="dt" sz="half" idx="10"/>
          </p:nvPr>
        </p:nvSpPr>
        <p:spPr/>
        <p:txBody>
          <a:bodyPr/>
          <a:lstStyle/>
          <a:p>
            <a:fld id="{921B458A-BAE7-46E2-BA8A-F520C60BF056}" type="datetimeFigureOut">
              <a:rPr lang="zh-CN" altLang="en-US" smtClean="0"/>
              <a:t>2022/11/15</a:t>
            </a:fld>
            <a:endParaRPr lang="zh-CN" altLang="en-US"/>
          </a:p>
        </p:txBody>
      </p:sp>
      <p:sp>
        <p:nvSpPr>
          <p:cNvPr id="6" name="页脚占位符 5">
            <a:extLst>
              <a:ext uri="{FF2B5EF4-FFF2-40B4-BE49-F238E27FC236}">
                <a16:creationId xmlns:a16="http://schemas.microsoft.com/office/drawing/2014/main" id="{BC725C91-A447-40C7-95BD-8A9AA55281A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F88EEED-5329-4534-A525-D40AF540B013}"/>
              </a:ext>
            </a:extLst>
          </p:cNvPr>
          <p:cNvSpPr>
            <a:spLocks noGrp="1"/>
          </p:cNvSpPr>
          <p:nvPr>
            <p:ph type="sldNum" sz="quarter" idx="12"/>
          </p:nvPr>
        </p:nvSpPr>
        <p:spPr/>
        <p:txBody>
          <a:bodyPr/>
          <a:lstStyle/>
          <a:p>
            <a:fld id="{2546992E-BD79-401B-8D73-DCBB0BBBC2BA}" type="slidenum">
              <a:rPr lang="zh-CN" altLang="en-US" smtClean="0"/>
              <a:t>‹#›</a:t>
            </a:fld>
            <a:endParaRPr lang="zh-CN" altLang="en-US"/>
          </a:p>
        </p:txBody>
      </p:sp>
    </p:spTree>
    <p:extLst>
      <p:ext uri="{BB962C8B-B14F-4D97-AF65-F5344CB8AC3E}">
        <p14:creationId xmlns:p14="http://schemas.microsoft.com/office/powerpoint/2010/main" val="103325653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A24488-7164-4C45-ACD7-DEC1B485284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269FED2-4F67-4D9B-9B20-59E5D5367B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9914C2C-C4A7-4CC5-944C-0E2464157375}"/>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6433272-FF72-4A38-AD4B-D4F1A1342F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27859A4-785B-42AF-9872-3801DCCAAE6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464892A-5798-4DCD-86D9-E52BD27B15E6}"/>
              </a:ext>
            </a:extLst>
          </p:cNvPr>
          <p:cNvSpPr>
            <a:spLocks noGrp="1"/>
          </p:cNvSpPr>
          <p:nvPr>
            <p:ph type="dt" sz="half" idx="10"/>
          </p:nvPr>
        </p:nvSpPr>
        <p:spPr/>
        <p:txBody>
          <a:bodyPr/>
          <a:lstStyle/>
          <a:p>
            <a:fld id="{921B458A-BAE7-46E2-BA8A-F520C60BF056}" type="datetimeFigureOut">
              <a:rPr lang="zh-CN" altLang="en-US" smtClean="0"/>
              <a:t>2022/11/15</a:t>
            </a:fld>
            <a:endParaRPr lang="zh-CN" altLang="en-US"/>
          </a:p>
        </p:txBody>
      </p:sp>
      <p:sp>
        <p:nvSpPr>
          <p:cNvPr id="8" name="页脚占位符 7">
            <a:extLst>
              <a:ext uri="{FF2B5EF4-FFF2-40B4-BE49-F238E27FC236}">
                <a16:creationId xmlns:a16="http://schemas.microsoft.com/office/drawing/2014/main" id="{61F77179-CC9E-4B86-9964-4377C0D3012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7B30F60-3B48-41FD-84B5-CC03EAA9133C}"/>
              </a:ext>
            </a:extLst>
          </p:cNvPr>
          <p:cNvSpPr>
            <a:spLocks noGrp="1"/>
          </p:cNvSpPr>
          <p:nvPr>
            <p:ph type="sldNum" sz="quarter" idx="12"/>
          </p:nvPr>
        </p:nvSpPr>
        <p:spPr/>
        <p:txBody>
          <a:bodyPr/>
          <a:lstStyle/>
          <a:p>
            <a:fld id="{2546992E-BD79-401B-8D73-DCBB0BBBC2BA}" type="slidenum">
              <a:rPr lang="zh-CN" altLang="en-US" smtClean="0"/>
              <a:t>‹#›</a:t>
            </a:fld>
            <a:endParaRPr lang="zh-CN" altLang="en-US"/>
          </a:p>
        </p:txBody>
      </p:sp>
    </p:spTree>
    <p:extLst>
      <p:ext uri="{BB962C8B-B14F-4D97-AF65-F5344CB8AC3E}">
        <p14:creationId xmlns:p14="http://schemas.microsoft.com/office/powerpoint/2010/main" val="188213131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5F9B2B-6339-4A3E-A9F4-ADA7FF90356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C0580F8-9B90-4E29-ACDD-2A7A36CCC640}"/>
              </a:ext>
            </a:extLst>
          </p:cNvPr>
          <p:cNvSpPr>
            <a:spLocks noGrp="1"/>
          </p:cNvSpPr>
          <p:nvPr>
            <p:ph type="dt" sz="half" idx="10"/>
          </p:nvPr>
        </p:nvSpPr>
        <p:spPr/>
        <p:txBody>
          <a:bodyPr/>
          <a:lstStyle/>
          <a:p>
            <a:fld id="{921B458A-BAE7-46E2-BA8A-F520C60BF056}" type="datetimeFigureOut">
              <a:rPr lang="zh-CN" altLang="en-US" smtClean="0"/>
              <a:t>2022/11/15</a:t>
            </a:fld>
            <a:endParaRPr lang="zh-CN" altLang="en-US"/>
          </a:p>
        </p:txBody>
      </p:sp>
      <p:sp>
        <p:nvSpPr>
          <p:cNvPr id="4" name="页脚占位符 3">
            <a:extLst>
              <a:ext uri="{FF2B5EF4-FFF2-40B4-BE49-F238E27FC236}">
                <a16:creationId xmlns:a16="http://schemas.microsoft.com/office/drawing/2014/main" id="{A08A1AA4-BD36-4573-80DF-B036E71B217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9E04E86B-BED0-46FA-AE68-54C89C063407}"/>
              </a:ext>
            </a:extLst>
          </p:cNvPr>
          <p:cNvSpPr>
            <a:spLocks noGrp="1"/>
          </p:cNvSpPr>
          <p:nvPr>
            <p:ph type="sldNum" sz="quarter" idx="12"/>
          </p:nvPr>
        </p:nvSpPr>
        <p:spPr/>
        <p:txBody>
          <a:bodyPr/>
          <a:lstStyle/>
          <a:p>
            <a:fld id="{2546992E-BD79-401B-8D73-DCBB0BBBC2BA}" type="slidenum">
              <a:rPr lang="zh-CN" altLang="en-US" smtClean="0"/>
              <a:t>‹#›</a:t>
            </a:fld>
            <a:endParaRPr lang="zh-CN" altLang="en-US"/>
          </a:p>
        </p:txBody>
      </p:sp>
    </p:spTree>
    <p:extLst>
      <p:ext uri="{BB962C8B-B14F-4D97-AF65-F5344CB8AC3E}">
        <p14:creationId xmlns:p14="http://schemas.microsoft.com/office/powerpoint/2010/main" val="19711626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0CCA9A0-4A0B-43AD-B7D6-C7BA9FA0F44B}"/>
              </a:ext>
            </a:extLst>
          </p:cNvPr>
          <p:cNvSpPr>
            <a:spLocks noGrp="1"/>
          </p:cNvSpPr>
          <p:nvPr>
            <p:ph type="dt" sz="half" idx="10"/>
          </p:nvPr>
        </p:nvSpPr>
        <p:spPr/>
        <p:txBody>
          <a:bodyPr/>
          <a:lstStyle/>
          <a:p>
            <a:fld id="{921B458A-BAE7-46E2-BA8A-F520C60BF056}" type="datetimeFigureOut">
              <a:rPr lang="zh-CN" altLang="en-US" smtClean="0"/>
              <a:t>2022/11/15</a:t>
            </a:fld>
            <a:endParaRPr lang="zh-CN" altLang="en-US"/>
          </a:p>
        </p:txBody>
      </p:sp>
      <p:sp>
        <p:nvSpPr>
          <p:cNvPr id="3" name="页脚占位符 2">
            <a:extLst>
              <a:ext uri="{FF2B5EF4-FFF2-40B4-BE49-F238E27FC236}">
                <a16:creationId xmlns:a16="http://schemas.microsoft.com/office/drawing/2014/main" id="{E2261C83-01DB-4D7E-B633-6EE9B73CA61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7EF86C8-BC5A-483A-9280-9728E99007EB}"/>
              </a:ext>
            </a:extLst>
          </p:cNvPr>
          <p:cNvSpPr>
            <a:spLocks noGrp="1"/>
          </p:cNvSpPr>
          <p:nvPr>
            <p:ph type="sldNum" sz="quarter" idx="12"/>
          </p:nvPr>
        </p:nvSpPr>
        <p:spPr/>
        <p:txBody>
          <a:bodyPr/>
          <a:lstStyle/>
          <a:p>
            <a:fld id="{2546992E-BD79-401B-8D73-DCBB0BBBC2BA}" type="slidenum">
              <a:rPr lang="zh-CN" altLang="en-US" smtClean="0"/>
              <a:t>‹#›</a:t>
            </a:fld>
            <a:endParaRPr lang="zh-CN" altLang="en-US"/>
          </a:p>
        </p:txBody>
      </p:sp>
    </p:spTree>
    <p:extLst>
      <p:ext uri="{BB962C8B-B14F-4D97-AF65-F5344CB8AC3E}">
        <p14:creationId xmlns:p14="http://schemas.microsoft.com/office/powerpoint/2010/main" val="422473362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FCDC48-3DBB-4D04-B953-BA3D4CE1E45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B07AD41-B70B-4E01-ADFC-094F4DAA16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534F625-3D6F-4E0D-8564-790243485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F91A50F-BAC4-4851-A555-91B4ADA405E2}"/>
              </a:ext>
            </a:extLst>
          </p:cNvPr>
          <p:cNvSpPr>
            <a:spLocks noGrp="1"/>
          </p:cNvSpPr>
          <p:nvPr>
            <p:ph type="dt" sz="half" idx="10"/>
          </p:nvPr>
        </p:nvSpPr>
        <p:spPr/>
        <p:txBody>
          <a:bodyPr/>
          <a:lstStyle/>
          <a:p>
            <a:fld id="{921B458A-BAE7-46E2-BA8A-F520C60BF056}" type="datetimeFigureOut">
              <a:rPr lang="zh-CN" altLang="en-US" smtClean="0"/>
              <a:t>2022/11/15</a:t>
            </a:fld>
            <a:endParaRPr lang="zh-CN" altLang="en-US"/>
          </a:p>
        </p:txBody>
      </p:sp>
      <p:sp>
        <p:nvSpPr>
          <p:cNvPr id="6" name="页脚占位符 5">
            <a:extLst>
              <a:ext uri="{FF2B5EF4-FFF2-40B4-BE49-F238E27FC236}">
                <a16:creationId xmlns:a16="http://schemas.microsoft.com/office/drawing/2014/main" id="{1C5EA584-85D0-4919-9CAD-BEBB66EFCF3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5C30DCC-F4DC-45B6-8B5E-D9CC41A9207C}"/>
              </a:ext>
            </a:extLst>
          </p:cNvPr>
          <p:cNvSpPr>
            <a:spLocks noGrp="1"/>
          </p:cNvSpPr>
          <p:nvPr>
            <p:ph type="sldNum" sz="quarter" idx="12"/>
          </p:nvPr>
        </p:nvSpPr>
        <p:spPr/>
        <p:txBody>
          <a:bodyPr/>
          <a:lstStyle/>
          <a:p>
            <a:fld id="{2546992E-BD79-401B-8D73-DCBB0BBBC2BA}" type="slidenum">
              <a:rPr lang="zh-CN" altLang="en-US" smtClean="0"/>
              <a:t>‹#›</a:t>
            </a:fld>
            <a:endParaRPr lang="zh-CN" altLang="en-US"/>
          </a:p>
        </p:txBody>
      </p:sp>
    </p:spTree>
    <p:extLst>
      <p:ext uri="{BB962C8B-B14F-4D97-AF65-F5344CB8AC3E}">
        <p14:creationId xmlns:p14="http://schemas.microsoft.com/office/powerpoint/2010/main" val="126746728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500EB2-470F-45A7-9336-B0F56A6EE6D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FA4B68A-53E5-4305-9FF1-687AA1CBC7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E91F509-9803-4CCA-8965-2ED239096D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E09CCA7-B89B-4BE9-ADDC-6D1372B16169}"/>
              </a:ext>
            </a:extLst>
          </p:cNvPr>
          <p:cNvSpPr>
            <a:spLocks noGrp="1"/>
          </p:cNvSpPr>
          <p:nvPr>
            <p:ph type="dt" sz="half" idx="10"/>
          </p:nvPr>
        </p:nvSpPr>
        <p:spPr/>
        <p:txBody>
          <a:bodyPr/>
          <a:lstStyle/>
          <a:p>
            <a:fld id="{921B458A-BAE7-46E2-BA8A-F520C60BF056}" type="datetimeFigureOut">
              <a:rPr lang="zh-CN" altLang="en-US" smtClean="0"/>
              <a:t>2022/11/15</a:t>
            </a:fld>
            <a:endParaRPr lang="zh-CN" altLang="en-US"/>
          </a:p>
        </p:txBody>
      </p:sp>
      <p:sp>
        <p:nvSpPr>
          <p:cNvPr id="6" name="页脚占位符 5">
            <a:extLst>
              <a:ext uri="{FF2B5EF4-FFF2-40B4-BE49-F238E27FC236}">
                <a16:creationId xmlns:a16="http://schemas.microsoft.com/office/drawing/2014/main" id="{FBADFCAA-5975-4B7F-8336-23E3B560A6D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92BFA08-BFB6-4776-A72D-6B0567D9ED51}"/>
              </a:ext>
            </a:extLst>
          </p:cNvPr>
          <p:cNvSpPr>
            <a:spLocks noGrp="1"/>
          </p:cNvSpPr>
          <p:nvPr>
            <p:ph type="sldNum" sz="quarter" idx="12"/>
          </p:nvPr>
        </p:nvSpPr>
        <p:spPr/>
        <p:txBody>
          <a:bodyPr/>
          <a:lstStyle/>
          <a:p>
            <a:fld id="{2546992E-BD79-401B-8D73-DCBB0BBBC2BA}" type="slidenum">
              <a:rPr lang="zh-CN" altLang="en-US" smtClean="0"/>
              <a:t>‹#›</a:t>
            </a:fld>
            <a:endParaRPr lang="zh-CN" altLang="en-US"/>
          </a:p>
        </p:txBody>
      </p:sp>
    </p:spTree>
    <p:extLst>
      <p:ext uri="{BB962C8B-B14F-4D97-AF65-F5344CB8AC3E}">
        <p14:creationId xmlns:p14="http://schemas.microsoft.com/office/powerpoint/2010/main" val="5741029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27F6D6A-51E7-4FD7-B5AE-8F220DEBAB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DA9968B-7161-47F6-8529-C4278E6E37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FC1AECDD-691D-41AD-B2B9-F6024694ED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宋体 CN" panose="02020400000000000000" pitchFamily="18" charset="-122"/>
                <a:ea typeface="思源宋体 CN" panose="02020400000000000000" pitchFamily="18" charset="-122"/>
              </a:defRPr>
            </a:lvl1pPr>
          </a:lstStyle>
          <a:p>
            <a:fld id="{921B458A-BAE7-46E2-BA8A-F520C60BF056}" type="datetimeFigureOut">
              <a:rPr lang="zh-CN" altLang="en-US" smtClean="0"/>
              <a:pPr/>
              <a:t>2022/11/15</a:t>
            </a:fld>
            <a:endParaRPr lang="zh-CN" altLang="en-US" dirty="0"/>
          </a:p>
        </p:txBody>
      </p:sp>
      <p:sp>
        <p:nvSpPr>
          <p:cNvPr id="5" name="页脚占位符 4">
            <a:extLst>
              <a:ext uri="{FF2B5EF4-FFF2-40B4-BE49-F238E27FC236}">
                <a16:creationId xmlns:a16="http://schemas.microsoft.com/office/drawing/2014/main" id="{47114200-814F-4F15-BCBF-8170C3567A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宋体 CN" panose="02020400000000000000" pitchFamily="18" charset="-122"/>
                <a:ea typeface="思源宋体 CN" panose="02020400000000000000"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CC58976C-AD99-4E86-B96A-40B054F062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宋体 CN" panose="02020400000000000000" pitchFamily="18" charset="-122"/>
                <a:ea typeface="思源宋体 CN" panose="02020400000000000000" pitchFamily="18" charset="-122"/>
              </a:defRPr>
            </a:lvl1pPr>
          </a:lstStyle>
          <a:p>
            <a:fld id="{2546992E-BD79-401B-8D73-DCBB0BBBC2BA}" type="slidenum">
              <a:rPr lang="zh-CN" altLang="en-US" smtClean="0"/>
              <a:pPr/>
              <a:t>‹#›</a:t>
            </a:fld>
            <a:endParaRPr lang="zh-CN" altLang="en-US" dirty="0"/>
          </a:p>
        </p:txBody>
      </p:sp>
    </p:spTree>
    <p:extLst>
      <p:ext uri="{BB962C8B-B14F-4D97-AF65-F5344CB8AC3E}">
        <p14:creationId xmlns:p14="http://schemas.microsoft.com/office/powerpoint/2010/main" val="1050228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思源宋体 CN" panose="02020400000000000000" pitchFamily="18" charset="-122"/>
          <a:ea typeface="思源宋体 CN" panose="02020400000000000000"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宋体 CN" panose="02020400000000000000" pitchFamily="18" charset="-122"/>
          <a:ea typeface="思源宋体 CN" panose="02020400000000000000"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宋体 CN" panose="02020400000000000000" pitchFamily="18" charset="-122"/>
          <a:ea typeface="思源宋体 CN" panose="02020400000000000000"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宋体 CN" panose="02020400000000000000" pitchFamily="18" charset="-122"/>
          <a:ea typeface="思源宋体 CN" panose="02020400000000000000"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宋体 CN" panose="02020400000000000000" pitchFamily="18" charset="-122"/>
          <a:ea typeface="思源宋体 CN" panose="02020400000000000000"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宋体 CN" panose="02020400000000000000" pitchFamily="18" charset="-122"/>
          <a:ea typeface="思源宋体 CN" panose="02020400000000000000"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4815212-DEA4-44A4-AB99-889FBB637E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5421CACF-1A95-4C6A-9984-B78415C78A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8FD652C7-6F93-47C7-84D5-ED4616E75F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宋体 CN" panose="02020400000000000000" pitchFamily="18" charset="-122"/>
                <a:ea typeface="思源宋体 CN" panose="02020400000000000000" pitchFamily="18" charset="-122"/>
              </a:defRPr>
            </a:lvl1pPr>
          </a:lstStyle>
          <a:p>
            <a:fld id="{CA0D86C1-DF93-4C25-B700-4EEF6A9BEE45}" type="datetimeFigureOut">
              <a:rPr lang="zh-CN" altLang="en-US" smtClean="0"/>
              <a:pPr/>
              <a:t>2022/11/15</a:t>
            </a:fld>
            <a:endParaRPr lang="zh-CN" altLang="en-US" dirty="0"/>
          </a:p>
        </p:txBody>
      </p:sp>
      <p:sp>
        <p:nvSpPr>
          <p:cNvPr id="5" name="页脚占位符 4">
            <a:extLst>
              <a:ext uri="{FF2B5EF4-FFF2-40B4-BE49-F238E27FC236}">
                <a16:creationId xmlns:a16="http://schemas.microsoft.com/office/drawing/2014/main" id="{1DA490E1-6B69-4EC1-9EEA-3A93CD0C7E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宋体 CN" panose="02020400000000000000" pitchFamily="18" charset="-122"/>
                <a:ea typeface="思源宋体 CN" panose="02020400000000000000"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4BF4FCC9-24AD-4C17-B303-21E548A949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宋体 CN" panose="02020400000000000000" pitchFamily="18" charset="-122"/>
                <a:ea typeface="思源宋体 CN" panose="02020400000000000000" pitchFamily="18" charset="-122"/>
              </a:defRPr>
            </a:lvl1pPr>
          </a:lstStyle>
          <a:p>
            <a:fld id="{CF1F4B98-73D3-4F94-88E4-3818AAD1A135}" type="slidenum">
              <a:rPr lang="zh-CN" altLang="en-US" smtClean="0"/>
              <a:pPr/>
              <a:t>‹#›</a:t>
            </a:fld>
            <a:endParaRPr lang="zh-CN" altLang="en-US" dirty="0"/>
          </a:p>
        </p:txBody>
      </p:sp>
    </p:spTree>
    <p:extLst>
      <p:ext uri="{BB962C8B-B14F-4D97-AF65-F5344CB8AC3E}">
        <p14:creationId xmlns:p14="http://schemas.microsoft.com/office/powerpoint/2010/main" val="1055989453"/>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advClick="0" advTm="0">
        <p:random/>
      </p:transition>
    </mc:Choice>
    <mc:Fallback xmlns="" xmlns:a16="http://schemas.microsoft.com/office/drawing/2014/main">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思源宋体 CN" panose="02020400000000000000" pitchFamily="18" charset="-122"/>
          <a:ea typeface="思源宋体 CN" panose="02020400000000000000"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宋体 CN" panose="02020400000000000000" pitchFamily="18" charset="-122"/>
          <a:ea typeface="思源宋体 CN" panose="02020400000000000000"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宋体 CN" panose="02020400000000000000" pitchFamily="18" charset="-122"/>
          <a:ea typeface="思源宋体 CN" panose="02020400000000000000"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宋体 CN" panose="02020400000000000000" pitchFamily="18" charset="-122"/>
          <a:ea typeface="思源宋体 CN" panose="02020400000000000000"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宋体 CN" panose="02020400000000000000" pitchFamily="18" charset="-122"/>
          <a:ea typeface="思源宋体 CN" panose="02020400000000000000"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宋体 CN" panose="02020400000000000000" pitchFamily="18" charset="-122"/>
          <a:ea typeface="思源宋体 CN" panose="02020400000000000000"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2.GIF"/><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Shape 9">
            <a:extLst>
              <a:ext uri="{FF2B5EF4-FFF2-40B4-BE49-F238E27FC236}">
                <a16:creationId xmlns:a16="http://schemas.microsoft.com/office/drawing/2014/main" id="{CD779B09-4171-458C-B8FD-5D904758FEE4}"/>
              </a:ext>
            </a:extLst>
          </p:cNvPr>
          <p:cNvSpPr>
            <a:spLocks/>
          </p:cNvSpPr>
          <p:nvPr/>
        </p:nvSpPr>
        <p:spPr bwMode="auto">
          <a:xfrm flipH="1">
            <a:off x="8896349" y="1"/>
            <a:ext cx="3295649" cy="2207692"/>
          </a:xfrm>
          <a:custGeom>
            <a:avLst/>
            <a:gdLst>
              <a:gd name="connsiteX0" fmla="*/ 2599607 w 2900027"/>
              <a:gd name="connsiteY0" fmla="*/ 0 h 1942673"/>
              <a:gd name="connsiteX1" fmla="*/ 0 w 2900027"/>
              <a:gd name="connsiteY1" fmla="*/ 0 h 1942673"/>
              <a:gd name="connsiteX2" fmla="*/ 0 w 2900027"/>
              <a:gd name="connsiteY2" fmla="*/ 1593129 h 1942673"/>
              <a:gd name="connsiteX3" fmla="*/ 53448 w 2900027"/>
              <a:gd name="connsiteY3" fmla="*/ 1657999 h 1942673"/>
              <a:gd name="connsiteX4" fmla="*/ 741035 w 2900027"/>
              <a:gd name="connsiteY4" fmla="*/ 1942673 h 1942673"/>
              <a:gd name="connsiteX5" fmla="*/ 1704410 w 2900027"/>
              <a:gd name="connsiteY5" fmla="*/ 1107485 h 1942673"/>
              <a:gd name="connsiteX6" fmla="*/ 1872141 w 2900027"/>
              <a:gd name="connsiteY6" fmla="*/ 1051519 h 1942673"/>
              <a:gd name="connsiteX7" fmla="*/ 2325873 w 2900027"/>
              <a:gd name="connsiteY7" fmla="*/ 1273231 h 1942673"/>
              <a:gd name="connsiteX8" fmla="*/ 2900027 w 2900027"/>
              <a:gd name="connsiteY8" fmla="*/ 696349 h 1942673"/>
              <a:gd name="connsiteX9" fmla="*/ 2659183 w 2900027"/>
              <a:gd name="connsiteY9" fmla="*/ 229246 h 1942673"/>
              <a:gd name="connsiteX10" fmla="*/ 2597494 w 2900027"/>
              <a:gd name="connsiteY10" fmla="*/ 2220 h 194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0027" h="1942673">
                <a:moveTo>
                  <a:pt x="2599607" y="0"/>
                </a:moveTo>
                <a:lnTo>
                  <a:pt x="0" y="0"/>
                </a:lnTo>
                <a:lnTo>
                  <a:pt x="0" y="1593129"/>
                </a:lnTo>
                <a:lnTo>
                  <a:pt x="53448" y="1657999"/>
                </a:lnTo>
                <a:cubicBezTo>
                  <a:pt x="229242" y="1833970"/>
                  <a:pt x="472236" y="1942673"/>
                  <a:pt x="741035" y="1942673"/>
                </a:cubicBezTo>
                <a:cubicBezTo>
                  <a:pt x="1231324" y="1942673"/>
                  <a:pt x="1637748" y="1578893"/>
                  <a:pt x="1704410" y="1107485"/>
                </a:cubicBezTo>
                <a:cubicBezTo>
                  <a:pt x="1710861" y="1014926"/>
                  <a:pt x="1816231" y="989095"/>
                  <a:pt x="1872141" y="1051519"/>
                </a:cubicBezTo>
                <a:cubicBezTo>
                  <a:pt x="1977509" y="1184977"/>
                  <a:pt x="2140939" y="1273231"/>
                  <a:pt x="2325873" y="1273231"/>
                </a:cubicBezTo>
                <a:cubicBezTo>
                  <a:pt x="2641980" y="1273231"/>
                  <a:pt x="2900027" y="1014926"/>
                  <a:pt x="2900027" y="696349"/>
                </a:cubicBezTo>
                <a:cubicBezTo>
                  <a:pt x="2900027" y="504772"/>
                  <a:pt x="2805409" y="334721"/>
                  <a:pt x="2659183" y="229246"/>
                </a:cubicBezTo>
                <a:cubicBezTo>
                  <a:pt x="2572092" y="180814"/>
                  <a:pt x="2543062" y="79106"/>
                  <a:pt x="2597494" y="2220"/>
                </a:cubicBezTo>
                <a:close/>
              </a:path>
            </a:pathLst>
          </a:custGeom>
          <a:solidFill>
            <a:srgbClr val="D8B7B0"/>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48" name="任意多边形: 形状 47">
            <a:extLst>
              <a:ext uri="{FF2B5EF4-FFF2-40B4-BE49-F238E27FC236}">
                <a16:creationId xmlns:a16="http://schemas.microsoft.com/office/drawing/2014/main" id="{7950A22F-723F-47F1-8CA3-FBEBBA8874B6}"/>
              </a:ext>
            </a:extLst>
          </p:cNvPr>
          <p:cNvSpPr/>
          <p:nvPr/>
        </p:nvSpPr>
        <p:spPr>
          <a:xfrm rot="16200000">
            <a:off x="360039" y="-360039"/>
            <a:ext cx="2584597" cy="3304673"/>
          </a:xfrm>
          <a:custGeom>
            <a:avLst/>
            <a:gdLst>
              <a:gd name="connsiteX0" fmla="*/ 1267209 w 1267209"/>
              <a:gd name="connsiteY0" fmla="*/ 0 h 1620256"/>
              <a:gd name="connsiteX1" fmla="*/ 1267209 w 1267209"/>
              <a:gd name="connsiteY1" fmla="*/ 1620256 h 1620256"/>
              <a:gd name="connsiteX2" fmla="*/ 1244797 w 1267209"/>
              <a:gd name="connsiteY2" fmla="*/ 1613203 h 1620256"/>
              <a:gd name="connsiteX3" fmla="*/ 974486 w 1267209"/>
              <a:gd name="connsiteY3" fmla="*/ 1462269 h 1620256"/>
              <a:gd name="connsiteX4" fmla="*/ 799015 w 1267209"/>
              <a:gd name="connsiteY4" fmla="*/ 631459 h 1620256"/>
              <a:gd name="connsiteX5" fmla="*/ 51638 w 1267209"/>
              <a:gd name="connsiteY5" fmla="*/ 261537 h 1620256"/>
              <a:gd name="connsiteX6" fmla="*/ 0 w 1267209"/>
              <a:gd name="connsiteY6" fmla="*/ 71513 h 1620256"/>
              <a:gd name="connsiteX7" fmla="*/ 4845 w 1267209"/>
              <a:gd name="connsiteY7" fmla="*/ 0 h 162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7209" h="1620256">
                <a:moveTo>
                  <a:pt x="1267209" y="0"/>
                </a:moveTo>
                <a:lnTo>
                  <a:pt x="1267209" y="1620256"/>
                </a:lnTo>
                <a:lnTo>
                  <a:pt x="1244797" y="1613203"/>
                </a:lnTo>
                <a:cubicBezTo>
                  <a:pt x="1132041" y="1573564"/>
                  <a:pt x="1032319" y="1524229"/>
                  <a:pt x="974486" y="1462269"/>
                </a:cubicBezTo>
                <a:cubicBezTo>
                  <a:pt x="799015" y="1274276"/>
                  <a:pt x="952822" y="831581"/>
                  <a:pt x="799015" y="631459"/>
                </a:cubicBezTo>
                <a:cubicBezTo>
                  <a:pt x="645206" y="431338"/>
                  <a:pt x="163203" y="427295"/>
                  <a:pt x="51638" y="261537"/>
                </a:cubicBezTo>
                <a:cubicBezTo>
                  <a:pt x="16774" y="209737"/>
                  <a:pt x="1479" y="143034"/>
                  <a:pt x="0" y="71513"/>
                </a:cubicBezTo>
                <a:lnTo>
                  <a:pt x="4845" y="0"/>
                </a:lnTo>
                <a:close/>
              </a:path>
            </a:pathLst>
          </a:custGeom>
          <a:solidFill>
            <a:srgbClr val="48819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71" name="Freeform: Shape 7">
            <a:extLst>
              <a:ext uri="{FF2B5EF4-FFF2-40B4-BE49-F238E27FC236}">
                <a16:creationId xmlns:a16="http://schemas.microsoft.com/office/drawing/2014/main" id="{1460B41B-DFB3-4FA9-8DDA-CBCBA3026A84}"/>
              </a:ext>
            </a:extLst>
          </p:cNvPr>
          <p:cNvSpPr>
            <a:spLocks/>
          </p:cNvSpPr>
          <p:nvPr/>
        </p:nvSpPr>
        <p:spPr bwMode="auto">
          <a:xfrm>
            <a:off x="2" y="5048187"/>
            <a:ext cx="2630903" cy="1809815"/>
          </a:xfrm>
          <a:custGeom>
            <a:avLst/>
            <a:gdLst>
              <a:gd name="connsiteX0" fmla="*/ 3521407 w 4813299"/>
              <a:gd name="connsiteY0" fmla="*/ 0 h 3311099"/>
              <a:gd name="connsiteX1" fmla="*/ 4813299 w 4813299"/>
              <a:gd name="connsiteY1" fmla="*/ 1292996 h 3311099"/>
              <a:gd name="connsiteX2" fmla="*/ 3993005 w 4813299"/>
              <a:gd name="connsiteY2" fmla="*/ 2497313 h 3311099"/>
              <a:gd name="connsiteX3" fmla="*/ 3964423 w 4813299"/>
              <a:gd name="connsiteY3" fmla="*/ 2886356 h 3311099"/>
              <a:gd name="connsiteX4" fmla="*/ 4234498 w 4813299"/>
              <a:gd name="connsiteY4" fmla="*/ 3235776 h 3311099"/>
              <a:gd name="connsiteX5" fmla="*/ 4258277 w 4813299"/>
              <a:gd name="connsiteY5" fmla="*/ 3311099 h 3311099"/>
              <a:gd name="connsiteX6" fmla="*/ 0 w 4813299"/>
              <a:gd name="connsiteY6" fmla="*/ 3311099 h 3311099"/>
              <a:gd name="connsiteX7" fmla="*/ 0 w 4813299"/>
              <a:gd name="connsiteY7" fmla="*/ 414730 h 3311099"/>
              <a:gd name="connsiteX8" fmla="*/ 13764 w 4813299"/>
              <a:gd name="connsiteY8" fmla="*/ 422320 h 3311099"/>
              <a:gd name="connsiteX9" fmla="*/ 514613 w 4813299"/>
              <a:gd name="connsiteY9" fmla="*/ 1198596 h 3311099"/>
              <a:gd name="connsiteX10" fmla="*/ 731834 w 4813299"/>
              <a:gd name="connsiteY10" fmla="*/ 1230063 h 3311099"/>
              <a:gd name="connsiteX11" fmla="*/ 1366348 w 4813299"/>
              <a:gd name="connsiteY11" fmla="*/ 892511 h 3311099"/>
              <a:gd name="connsiteX12" fmla="*/ 1906542 w 4813299"/>
              <a:gd name="connsiteY12" fmla="*/ 1115638 h 3311099"/>
              <a:gd name="connsiteX13" fmla="*/ 3521407 w 4813299"/>
              <a:gd name="connsiteY13" fmla="*/ 0 h 331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13299" h="3311099">
                <a:moveTo>
                  <a:pt x="3521407" y="0"/>
                </a:moveTo>
                <a:cubicBezTo>
                  <a:pt x="4233091" y="0"/>
                  <a:pt x="4813299" y="580704"/>
                  <a:pt x="4813299" y="1292996"/>
                </a:cubicBezTo>
                <a:cubicBezTo>
                  <a:pt x="4813299" y="1842233"/>
                  <a:pt x="4473177" y="2308513"/>
                  <a:pt x="3993005" y="2497313"/>
                </a:cubicBezTo>
                <a:cubicBezTo>
                  <a:pt x="3792933" y="2588853"/>
                  <a:pt x="3810082" y="2800538"/>
                  <a:pt x="3964423" y="2886356"/>
                </a:cubicBezTo>
                <a:cubicBezTo>
                  <a:pt x="4085895" y="2973963"/>
                  <a:pt x="4180572" y="3095091"/>
                  <a:pt x="4234498" y="3235776"/>
                </a:cubicBezTo>
                <a:lnTo>
                  <a:pt x="4258277" y="3311099"/>
                </a:lnTo>
                <a:lnTo>
                  <a:pt x="0" y="3311099"/>
                </a:lnTo>
                <a:lnTo>
                  <a:pt x="0" y="414730"/>
                </a:lnTo>
                <a:lnTo>
                  <a:pt x="13764" y="422320"/>
                </a:lnTo>
                <a:cubicBezTo>
                  <a:pt x="284173" y="587588"/>
                  <a:pt x="475313" y="869626"/>
                  <a:pt x="514613" y="1198596"/>
                </a:cubicBezTo>
                <a:cubicBezTo>
                  <a:pt x="591784" y="1278693"/>
                  <a:pt x="680387" y="1255808"/>
                  <a:pt x="731834" y="1230063"/>
                </a:cubicBezTo>
                <a:cubicBezTo>
                  <a:pt x="869026" y="1026959"/>
                  <a:pt x="1100538" y="892511"/>
                  <a:pt x="1366348" y="892511"/>
                </a:cubicBezTo>
                <a:cubicBezTo>
                  <a:pt x="1577852" y="892511"/>
                  <a:pt x="1769350" y="978329"/>
                  <a:pt x="1906542" y="1115638"/>
                </a:cubicBezTo>
                <a:cubicBezTo>
                  <a:pt x="2561062" y="1247226"/>
                  <a:pt x="2186642" y="0"/>
                  <a:pt x="3521407" y="0"/>
                </a:cubicBezTo>
                <a:close/>
              </a:path>
            </a:pathLst>
          </a:custGeom>
          <a:solidFill>
            <a:srgbClr val="D8B7B0"/>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36" name="任意多边形: 形状 35">
            <a:extLst>
              <a:ext uri="{FF2B5EF4-FFF2-40B4-BE49-F238E27FC236}">
                <a16:creationId xmlns:a16="http://schemas.microsoft.com/office/drawing/2014/main" id="{C5412CCE-E6D3-4B2E-B60E-B7A0A48D67A2}"/>
              </a:ext>
            </a:extLst>
          </p:cNvPr>
          <p:cNvSpPr/>
          <p:nvPr/>
        </p:nvSpPr>
        <p:spPr>
          <a:xfrm rot="16200000">
            <a:off x="-40011" y="-702939"/>
            <a:ext cx="2584597" cy="3304673"/>
          </a:xfrm>
          <a:custGeom>
            <a:avLst/>
            <a:gdLst>
              <a:gd name="connsiteX0" fmla="*/ 1267209 w 1267209"/>
              <a:gd name="connsiteY0" fmla="*/ 0 h 1620256"/>
              <a:gd name="connsiteX1" fmla="*/ 1267209 w 1267209"/>
              <a:gd name="connsiteY1" fmla="*/ 1620256 h 1620256"/>
              <a:gd name="connsiteX2" fmla="*/ 1244797 w 1267209"/>
              <a:gd name="connsiteY2" fmla="*/ 1613203 h 1620256"/>
              <a:gd name="connsiteX3" fmla="*/ 974486 w 1267209"/>
              <a:gd name="connsiteY3" fmla="*/ 1462269 h 1620256"/>
              <a:gd name="connsiteX4" fmla="*/ 799015 w 1267209"/>
              <a:gd name="connsiteY4" fmla="*/ 631459 h 1620256"/>
              <a:gd name="connsiteX5" fmla="*/ 51638 w 1267209"/>
              <a:gd name="connsiteY5" fmla="*/ 261537 h 1620256"/>
              <a:gd name="connsiteX6" fmla="*/ 0 w 1267209"/>
              <a:gd name="connsiteY6" fmla="*/ 71513 h 1620256"/>
              <a:gd name="connsiteX7" fmla="*/ 4845 w 1267209"/>
              <a:gd name="connsiteY7" fmla="*/ 0 h 162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7209" h="1620256">
                <a:moveTo>
                  <a:pt x="1267209" y="0"/>
                </a:moveTo>
                <a:lnTo>
                  <a:pt x="1267209" y="1620256"/>
                </a:lnTo>
                <a:lnTo>
                  <a:pt x="1244797" y="1613203"/>
                </a:lnTo>
                <a:cubicBezTo>
                  <a:pt x="1132041" y="1573564"/>
                  <a:pt x="1032319" y="1524229"/>
                  <a:pt x="974486" y="1462269"/>
                </a:cubicBezTo>
                <a:cubicBezTo>
                  <a:pt x="799015" y="1274276"/>
                  <a:pt x="952822" y="831581"/>
                  <a:pt x="799015" y="631459"/>
                </a:cubicBezTo>
                <a:cubicBezTo>
                  <a:pt x="645206" y="431338"/>
                  <a:pt x="163203" y="427295"/>
                  <a:pt x="51638" y="261537"/>
                </a:cubicBezTo>
                <a:cubicBezTo>
                  <a:pt x="16774" y="209737"/>
                  <a:pt x="1479" y="143034"/>
                  <a:pt x="0" y="71513"/>
                </a:cubicBezTo>
                <a:lnTo>
                  <a:pt x="4845"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37" name="Freeform: Shape 7">
            <a:extLst>
              <a:ext uri="{FF2B5EF4-FFF2-40B4-BE49-F238E27FC236}">
                <a16:creationId xmlns:a16="http://schemas.microsoft.com/office/drawing/2014/main" id="{D1F69A69-A031-4842-9EB6-FF4CAA9EB4E7}"/>
              </a:ext>
            </a:extLst>
          </p:cNvPr>
          <p:cNvSpPr>
            <a:spLocks/>
          </p:cNvSpPr>
          <p:nvPr/>
        </p:nvSpPr>
        <p:spPr bwMode="auto">
          <a:xfrm>
            <a:off x="-57149" y="5695888"/>
            <a:ext cx="2000249" cy="1371662"/>
          </a:xfrm>
          <a:custGeom>
            <a:avLst/>
            <a:gdLst>
              <a:gd name="connsiteX0" fmla="*/ 3521407 w 4813299"/>
              <a:gd name="connsiteY0" fmla="*/ 0 h 3311099"/>
              <a:gd name="connsiteX1" fmla="*/ 4813299 w 4813299"/>
              <a:gd name="connsiteY1" fmla="*/ 1292996 h 3311099"/>
              <a:gd name="connsiteX2" fmla="*/ 3993005 w 4813299"/>
              <a:gd name="connsiteY2" fmla="*/ 2497313 h 3311099"/>
              <a:gd name="connsiteX3" fmla="*/ 3964423 w 4813299"/>
              <a:gd name="connsiteY3" fmla="*/ 2886356 h 3311099"/>
              <a:gd name="connsiteX4" fmla="*/ 4234498 w 4813299"/>
              <a:gd name="connsiteY4" fmla="*/ 3235776 h 3311099"/>
              <a:gd name="connsiteX5" fmla="*/ 4258277 w 4813299"/>
              <a:gd name="connsiteY5" fmla="*/ 3311099 h 3311099"/>
              <a:gd name="connsiteX6" fmla="*/ 0 w 4813299"/>
              <a:gd name="connsiteY6" fmla="*/ 3311099 h 3311099"/>
              <a:gd name="connsiteX7" fmla="*/ 0 w 4813299"/>
              <a:gd name="connsiteY7" fmla="*/ 414730 h 3311099"/>
              <a:gd name="connsiteX8" fmla="*/ 13764 w 4813299"/>
              <a:gd name="connsiteY8" fmla="*/ 422320 h 3311099"/>
              <a:gd name="connsiteX9" fmla="*/ 514613 w 4813299"/>
              <a:gd name="connsiteY9" fmla="*/ 1198596 h 3311099"/>
              <a:gd name="connsiteX10" fmla="*/ 731834 w 4813299"/>
              <a:gd name="connsiteY10" fmla="*/ 1230063 h 3311099"/>
              <a:gd name="connsiteX11" fmla="*/ 1366348 w 4813299"/>
              <a:gd name="connsiteY11" fmla="*/ 892511 h 3311099"/>
              <a:gd name="connsiteX12" fmla="*/ 1906542 w 4813299"/>
              <a:gd name="connsiteY12" fmla="*/ 1115638 h 3311099"/>
              <a:gd name="connsiteX13" fmla="*/ 3521407 w 4813299"/>
              <a:gd name="connsiteY13" fmla="*/ 0 h 331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13299" h="3311099">
                <a:moveTo>
                  <a:pt x="3521407" y="0"/>
                </a:moveTo>
                <a:cubicBezTo>
                  <a:pt x="4233091" y="0"/>
                  <a:pt x="4813299" y="580704"/>
                  <a:pt x="4813299" y="1292996"/>
                </a:cubicBezTo>
                <a:cubicBezTo>
                  <a:pt x="4813299" y="1842233"/>
                  <a:pt x="4473177" y="2308513"/>
                  <a:pt x="3993005" y="2497313"/>
                </a:cubicBezTo>
                <a:cubicBezTo>
                  <a:pt x="3792933" y="2588853"/>
                  <a:pt x="3810082" y="2800538"/>
                  <a:pt x="3964423" y="2886356"/>
                </a:cubicBezTo>
                <a:cubicBezTo>
                  <a:pt x="4085895" y="2973963"/>
                  <a:pt x="4180572" y="3095091"/>
                  <a:pt x="4234498" y="3235776"/>
                </a:cubicBezTo>
                <a:lnTo>
                  <a:pt x="4258277" y="3311099"/>
                </a:lnTo>
                <a:lnTo>
                  <a:pt x="0" y="3311099"/>
                </a:lnTo>
                <a:lnTo>
                  <a:pt x="0" y="414730"/>
                </a:lnTo>
                <a:lnTo>
                  <a:pt x="13764" y="422320"/>
                </a:lnTo>
                <a:cubicBezTo>
                  <a:pt x="284173" y="587588"/>
                  <a:pt x="475313" y="869626"/>
                  <a:pt x="514613" y="1198596"/>
                </a:cubicBezTo>
                <a:cubicBezTo>
                  <a:pt x="591784" y="1278693"/>
                  <a:pt x="680387" y="1255808"/>
                  <a:pt x="731834" y="1230063"/>
                </a:cubicBezTo>
                <a:cubicBezTo>
                  <a:pt x="869026" y="1026959"/>
                  <a:pt x="1100538" y="892511"/>
                  <a:pt x="1366348" y="892511"/>
                </a:cubicBezTo>
                <a:cubicBezTo>
                  <a:pt x="1577852" y="892511"/>
                  <a:pt x="1769350" y="978329"/>
                  <a:pt x="1906542" y="1115638"/>
                </a:cubicBezTo>
                <a:cubicBezTo>
                  <a:pt x="2561062" y="1247226"/>
                  <a:pt x="2186642" y="0"/>
                  <a:pt x="3521407" y="0"/>
                </a:cubicBezTo>
                <a:close/>
              </a:path>
            </a:pathLst>
          </a:custGeom>
          <a:noFill/>
          <a:ln>
            <a:solidFill>
              <a:schemeClr val="bg1"/>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41" name="Freeform: Shape 9">
            <a:extLst>
              <a:ext uri="{FF2B5EF4-FFF2-40B4-BE49-F238E27FC236}">
                <a16:creationId xmlns:a16="http://schemas.microsoft.com/office/drawing/2014/main" id="{FC6F4AB5-7F4F-4F9E-82FC-CF84B1A0C7B5}"/>
              </a:ext>
            </a:extLst>
          </p:cNvPr>
          <p:cNvSpPr>
            <a:spLocks/>
          </p:cNvSpPr>
          <p:nvPr/>
        </p:nvSpPr>
        <p:spPr bwMode="auto">
          <a:xfrm flipH="1">
            <a:off x="9429749" y="-476249"/>
            <a:ext cx="3295649" cy="2207692"/>
          </a:xfrm>
          <a:custGeom>
            <a:avLst/>
            <a:gdLst>
              <a:gd name="connsiteX0" fmla="*/ 2599607 w 2900027"/>
              <a:gd name="connsiteY0" fmla="*/ 0 h 1942673"/>
              <a:gd name="connsiteX1" fmla="*/ 0 w 2900027"/>
              <a:gd name="connsiteY1" fmla="*/ 0 h 1942673"/>
              <a:gd name="connsiteX2" fmla="*/ 0 w 2900027"/>
              <a:gd name="connsiteY2" fmla="*/ 1593129 h 1942673"/>
              <a:gd name="connsiteX3" fmla="*/ 53448 w 2900027"/>
              <a:gd name="connsiteY3" fmla="*/ 1657999 h 1942673"/>
              <a:gd name="connsiteX4" fmla="*/ 741035 w 2900027"/>
              <a:gd name="connsiteY4" fmla="*/ 1942673 h 1942673"/>
              <a:gd name="connsiteX5" fmla="*/ 1704410 w 2900027"/>
              <a:gd name="connsiteY5" fmla="*/ 1107485 h 1942673"/>
              <a:gd name="connsiteX6" fmla="*/ 1872141 w 2900027"/>
              <a:gd name="connsiteY6" fmla="*/ 1051519 h 1942673"/>
              <a:gd name="connsiteX7" fmla="*/ 2325873 w 2900027"/>
              <a:gd name="connsiteY7" fmla="*/ 1273231 h 1942673"/>
              <a:gd name="connsiteX8" fmla="*/ 2900027 w 2900027"/>
              <a:gd name="connsiteY8" fmla="*/ 696349 h 1942673"/>
              <a:gd name="connsiteX9" fmla="*/ 2659183 w 2900027"/>
              <a:gd name="connsiteY9" fmla="*/ 229246 h 1942673"/>
              <a:gd name="connsiteX10" fmla="*/ 2597494 w 2900027"/>
              <a:gd name="connsiteY10" fmla="*/ 2220 h 194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0027" h="1942673">
                <a:moveTo>
                  <a:pt x="2599607" y="0"/>
                </a:moveTo>
                <a:lnTo>
                  <a:pt x="0" y="0"/>
                </a:lnTo>
                <a:lnTo>
                  <a:pt x="0" y="1593129"/>
                </a:lnTo>
                <a:lnTo>
                  <a:pt x="53448" y="1657999"/>
                </a:lnTo>
                <a:cubicBezTo>
                  <a:pt x="229242" y="1833970"/>
                  <a:pt x="472236" y="1942673"/>
                  <a:pt x="741035" y="1942673"/>
                </a:cubicBezTo>
                <a:cubicBezTo>
                  <a:pt x="1231324" y="1942673"/>
                  <a:pt x="1637748" y="1578893"/>
                  <a:pt x="1704410" y="1107485"/>
                </a:cubicBezTo>
                <a:cubicBezTo>
                  <a:pt x="1710861" y="1014926"/>
                  <a:pt x="1816231" y="989095"/>
                  <a:pt x="1872141" y="1051519"/>
                </a:cubicBezTo>
                <a:cubicBezTo>
                  <a:pt x="1977509" y="1184977"/>
                  <a:pt x="2140939" y="1273231"/>
                  <a:pt x="2325873" y="1273231"/>
                </a:cubicBezTo>
                <a:cubicBezTo>
                  <a:pt x="2641980" y="1273231"/>
                  <a:pt x="2900027" y="1014926"/>
                  <a:pt x="2900027" y="696349"/>
                </a:cubicBezTo>
                <a:cubicBezTo>
                  <a:pt x="2900027" y="504772"/>
                  <a:pt x="2805409" y="334721"/>
                  <a:pt x="2659183" y="229246"/>
                </a:cubicBezTo>
                <a:cubicBezTo>
                  <a:pt x="2572092" y="180814"/>
                  <a:pt x="2543062" y="79106"/>
                  <a:pt x="2597494" y="2220"/>
                </a:cubicBezTo>
                <a:close/>
              </a:path>
            </a:pathLst>
          </a:custGeom>
          <a:noFill/>
          <a:ln>
            <a:solidFill>
              <a:schemeClr val="bg1"/>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55" name="任意多边形: 形状 54">
            <a:extLst>
              <a:ext uri="{FF2B5EF4-FFF2-40B4-BE49-F238E27FC236}">
                <a16:creationId xmlns:a16="http://schemas.microsoft.com/office/drawing/2014/main" id="{18F05265-C940-40FD-95CB-5C9C936A12DD}"/>
              </a:ext>
            </a:extLst>
          </p:cNvPr>
          <p:cNvSpPr/>
          <p:nvPr/>
        </p:nvSpPr>
        <p:spPr>
          <a:xfrm rot="16200000" flipV="1">
            <a:off x="9246183" y="3912183"/>
            <a:ext cx="2976983" cy="2914650"/>
          </a:xfrm>
          <a:custGeom>
            <a:avLst/>
            <a:gdLst>
              <a:gd name="connsiteX0" fmla="*/ 0 w 7004667"/>
              <a:gd name="connsiteY0" fmla="*/ 0 h 6858002"/>
              <a:gd name="connsiteX1" fmla="*/ 7004667 w 7004667"/>
              <a:gd name="connsiteY1" fmla="*/ 0 h 6858002"/>
              <a:gd name="connsiteX2" fmla="*/ 6927890 w 7004667"/>
              <a:gd name="connsiteY2" fmla="*/ 13049 h 6858002"/>
              <a:gd name="connsiteX3" fmla="*/ 4016144 w 7004667"/>
              <a:gd name="connsiteY3" fmla="*/ 3524955 h 6858002"/>
              <a:gd name="connsiteX4" fmla="*/ 980784 w 7004667"/>
              <a:gd name="connsiteY4" fmla="*/ 6858002 h 6858002"/>
              <a:gd name="connsiteX5" fmla="*/ 0 w 7004667"/>
              <a:gd name="connsiteY5"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4667" h="6858002">
                <a:moveTo>
                  <a:pt x="0" y="0"/>
                </a:moveTo>
                <a:lnTo>
                  <a:pt x="7004667" y="0"/>
                </a:lnTo>
                <a:lnTo>
                  <a:pt x="6927890" y="13049"/>
                </a:lnTo>
                <a:cubicBezTo>
                  <a:pt x="5094667" y="437170"/>
                  <a:pt x="6918515" y="3313232"/>
                  <a:pt x="4016144" y="3524955"/>
                </a:cubicBezTo>
                <a:cubicBezTo>
                  <a:pt x="933197" y="3670782"/>
                  <a:pt x="3682935" y="6027461"/>
                  <a:pt x="980784" y="6858002"/>
                </a:cubicBezTo>
                <a:lnTo>
                  <a:pt x="0" y="6858002"/>
                </a:lnTo>
                <a:close/>
              </a:path>
            </a:pathLst>
          </a:custGeom>
          <a:solidFill>
            <a:srgbClr val="4881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56" name="任意多边形: 形状 55">
            <a:extLst>
              <a:ext uri="{FF2B5EF4-FFF2-40B4-BE49-F238E27FC236}">
                <a16:creationId xmlns:a16="http://schemas.microsoft.com/office/drawing/2014/main" id="{5619ADA9-1F3F-485E-8D07-D72163C0BB69}"/>
              </a:ext>
            </a:extLst>
          </p:cNvPr>
          <p:cNvSpPr/>
          <p:nvPr/>
        </p:nvSpPr>
        <p:spPr>
          <a:xfrm rot="16200000" flipV="1">
            <a:off x="9322383" y="4540833"/>
            <a:ext cx="2976983" cy="2914650"/>
          </a:xfrm>
          <a:custGeom>
            <a:avLst/>
            <a:gdLst>
              <a:gd name="connsiteX0" fmla="*/ 0 w 7004667"/>
              <a:gd name="connsiteY0" fmla="*/ 0 h 6858002"/>
              <a:gd name="connsiteX1" fmla="*/ 7004667 w 7004667"/>
              <a:gd name="connsiteY1" fmla="*/ 0 h 6858002"/>
              <a:gd name="connsiteX2" fmla="*/ 6927890 w 7004667"/>
              <a:gd name="connsiteY2" fmla="*/ 13049 h 6858002"/>
              <a:gd name="connsiteX3" fmla="*/ 4016144 w 7004667"/>
              <a:gd name="connsiteY3" fmla="*/ 3524955 h 6858002"/>
              <a:gd name="connsiteX4" fmla="*/ 980784 w 7004667"/>
              <a:gd name="connsiteY4" fmla="*/ 6858002 h 6858002"/>
              <a:gd name="connsiteX5" fmla="*/ 0 w 7004667"/>
              <a:gd name="connsiteY5"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4667" h="6858002">
                <a:moveTo>
                  <a:pt x="0" y="0"/>
                </a:moveTo>
                <a:lnTo>
                  <a:pt x="7004667" y="0"/>
                </a:lnTo>
                <a:lnTo>
                  <a:pt x="6927890" y="13049"/>
                </a:lnTo>
                <a:cubicBezTo>
                  <a:pt x="5094667" y="437170"/>
                  <a:pt x="6918515" y="3313232"/>
                  <a:pt x="4016144" y="3524955"/>
                </a:cubicBezTo>
                <a:cubicBezTo>
                  <a:pt x="933197" y="3670782"/>
                  <a:pt x="3682935" y="6027461"/>
                  <a:pt x="980784" y="6858002"/>
                </a:cubicBezTo>
                <a:lnTo>
                  <a:pt x="0" y="6858002"/>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61" name="文本框 60">
            <a:extLst>
              <a:ext uri="{FF2B5EF4-FFF2-40B4-BE49-F238E27FC236}">
                <a16:creationId xmlns:a16="http://schemas.microsoft.com/office/drawing/2014/main" id="{9D53BA5B-2222-446E-B24C-3B2872F4D1F8}"/>
              </a:ext>
            </a:extLst>
          </p:cNvPr>
          <p:cNvSpPr txBox="1"/>
          <p:nvPr/>
        </p:nvSpPr>
        <p:spPr>
          <a:xfrm>
            <a:off x="2641872" y="2115680"/>
            <a:ext cx="2156551" cy="400110"/>
          </a:xfrm>
          <a:prstGeom prst="rect">
            <a:avLst/>
          </a:prstGeom>
          <a:noFill/>
        </p:spPr>
        <p:txBody>
          <a:bodyPr wrap="square" rtlCol="0">
            <a:spAutoFit/>
          </a:bodyPr>
          <a:lstStyle/>
          <a:p>
            <a:r>
              <a:rPr lang="en-US" altLang="zh-CN" sz="2000" b="1" dirty="0">
                <a:solidFill>
                  <a:srgbClr val="D8B7B0"/>
                </a:solidFill>
                <a:latin typeface="思源宋体 CN" panose="02020400000000000000" pitchFamily="18" charset="-122"/>
                <a:ea typeface="思源宋体 CN" panose="02020400000000000000" pitchFamily="18" charset="-122"/>
              </a:rPr>
              <a:t>LOGO DESIGN</a:t>
            </a:r>
          </a:p>
        </p:txBody>
      </p:sp>
      <p:sp>
        <p:nvSpPr>
          <p:cNvPr id="65" name="_3">
            <a:extLst>
              <a:ext uri="{FF2B5EF4-FFF2-40B4-BE49-F238E27FC236}">
                <a16:creationId xmlns:a16="http://schemas.microsoft.com/office/drawing/2014/main" id="{25FDCE10-2432-429B-B1C8-CA4007DE7AA0}"/>
              </a:ext>
            </a:extLst>
          </p:cNvPr>
          <p:cNvSpPr/>
          <p:nvPr/>
        </p:nvSpPr>
        <p:spPr>
          <a:xfrm>
            <a:off x="2637361" y="2450821"/>
            <a:ext cx="4993675" cy="1246495"/>
          </a:xfrm>
          <a:prstGeom prst="rect">
            <a:avLst/>
          </a:prstGeom>
          <a:effectLst/>
        </p:spPr>
        <p:txBody>
          <a:bodyPr wrap="none">
            <a:spAutoFit/>
          </a:bodyPr>
          <a:lstStyle/>
          <a:p>
            <a:pPr>
              <a:defRPr/>
            </a:pPr>
            <a:r>
              <a:rPr lang="zh-CN" altLang="en-US" sz="7500" b="1" dirty="0">
                <a:solidFill>
                  <a:srgbClr val="488192"/>
                </a:solidFill>
                <a:effectLst>
                  <a:glow>
                    <a:prstClr val="white"/>
                  </a:glow>
                </a:effectLst>
                <a:latin typeface="思源宋体 CN Heavy" panose="02020900000000000000" pitchFamily="18" charset="-122"/>
                <a:ea typeface="思源宋体 CN Heavy" panose="02020900000000000000" pitchFamily="18" charset="-122"/>
              </a:rPr>
              <a:t>标志的特征</a:t>
            </a:r>
            <a:endParaRPr lang="zh-CN" altLang="en-US" sz="7500" b="1" dirty="0">
              <a:solidFill>
                <a:srgbClr val="488192"/>
              </a:solidFill>
              <a:effectLst>
                <a:glow>
                  <a:prstClr val="white"/>
                </a:glow>
              </a:effectLst>
              <a:latin typeface="思源宋体 CN Heavy" panose="02020900000000000000" pitchFamily="18" charset="-122"/>
              <a:ea typeface="思源宋体 CN Heavy" panose="02020900000000000000" pitchFamily="18" charset="-122"/>
              <a:sym typeface="+mn-lt"/>
            </a:endParaRPr>
          </a:p>
        </p:txBody>
      </p:sp>
      <p:sp>
        <p:nvSpPr>
          <p:cNvPr id="66" name="TextBox 36">
            <a:extLst>
              <a:ext uri="{FF2B5EF4-FFF2-40B4-BE49-F238E27FC236}">
                <a16:creationId xmlns:a16="http://schemas.microsoft.com/office/drawing/2014/main" id="{AD8959DF-C50D-4D88-8AAA-C576498CEC57}"/>
              </a:ext>
            </a:extLst>
          </p:cNvPr>
          <p:cNvSpPr txBox="1"/>
          <p:nvPr/>
        </p:nvSpPr>
        <p:spPr>
          <a:xfrm>
            <a:off x="2769325" y="3669348"/>
            <a:ext cx="6508023" cy="424155"/>
          </a:xfrm>
          <a:prstGeom prst="rect">
            <a:avLst/>
          </a:prstGeom>
          <a:noFill/>
        </p:spPr>
        <p:txBody>
          <a:bodyPr wrap="square" rtlCol="0">
            <a:spAutoFit/>
          </a:bodyPr>
          <a:lstStyle/>
          <a:p>
            <a:pPr algn="dist">
              <a:lnSpc>
                <a:spcPct val="125000"/>
              </a:lnSpc>
              <a:spcAft>
                <a:spcPts val="800"/>
              </a:spcAft>
              <a:defRPr/>
            </a:pPr>
            <a:r>
              <a:rPr lang="zh-CN" altLang="en-US" sz="2000" dirty="0">
                <a:solidFill>
                  <a:sysClr val="windowText" lastClr="000000"/>
                </a:solidFill>
                <a:latin typeface="黑体" panose="02010609060101010101" pitchFamily="49" charset="-122"/>
                <a:ea typeface="黑体" panose="02010609060101010101" pitchFamily="49" charset="-122"/>
              </a:rPr>
              <a:t>郑州商贸管理学校</a:t>
            </a:r>
            <a:r>
              <a:rPr lang="en-US" altLang="zh-CN" sz="2000" dirty="0">
                <a:solidFill>
                  <a:sysClr val="windowText" lastClr="000000"/>
                </a:solidFill>
                <a:latin typeface="黑体" panose="02010609060101010101" pitchFamily="49" charset="-122"/>
                <a:ea typeface="黑体" panose="02010609060101010101" pitchFamily="49" charset="-122"/>
              </a:rPr>
              <a:t>|</a:t>
            </a:r>
            <a:r>
              <a:rPr lang="zh-CN" altLang="en-US" sz="2000" dirty="0">
                <a:solidFill>
                  <a:sysClr val="windowText" lastClr="000000"/>
                </a:solidFill>
                <a:latin typeface="黑体" panose="02010609060101010101" pitchFamily="49" charset="-122"/>
                <a:ea typeface="黑体" panose="02010609060101010101" pitchFamily="49" charset="-122"/>
              </a:rPr>
              <a:t>文创系部</a:t>
            </a:r>
            <a:r>
              <a:rPr lang="en-US" altLang="zh-CN" sz="2000" dirty="0">
                <a:solidFill>
                  <a:sysClr val="windowText" lastClr="000000"/>
                </a:solidFill>
                <a:latin typeface="黑体" panose="02010609060101010101" pitchFamily="49" charset="-122"/>
                <a:ea typeface="黑体" panose="02010609060101010101" pitchFamily="49" charset="-122"/>
              </a:rPr>
              <a:t>|</a:t>
            </a:r>
            <a:r>
              <a:rPr lang="zh-CN" altLang="en-US" sz="2000" dirty="0">
                <a:solidFill>
                  <a:sysClr val="windowText" lastClr="000000"/>
                </a:solidFill>
                <a:latin typeface="黑体" panose="02010609060101010101" pitchFamily="49" charset="-122"/>
                <a:ea typeface="黑体" panose="02010609060101010101" pitchFamily="49" charset="-122"/>
              </a:rPr>
              <a:t>美工</a:t>
            </a:r>
            <a:r>
              <a:rPr lang="en-US" altLang="zh-CN" sz="2000" dirty="0">
                <a:solidFill>
                  <a:sysClr val="windowText" lastClr="000000"/>
                </a:solidFill>
                <a:latin typeface="黑体" panose="02010609060101010101" pitchFamily="49" charset="-122"/>
                <a:ea typeface="黑体" panose="02010609060101010101" pitchFamily="49" charset="-122"/>
              </a:rPr>
              <a:t>|</a:t>
            </a:r>
            <a:r>
              <a:rPr lang="zh-CN" altLang="en-US" sz="2000" dirty="0">
                <a:solidFill>
                  <a:sysClr val="windowText" lastClr="000000"/>
                </a:solidFill>
                <a:latin typeface="黑体" panose="02010609060101010101" pitchFamily="49" charset="-122"/>
                <a:ea typeface="黑体" panose="02010609060101010101" pitchFamily="49" charset="-122"/>
              </a:rPr>
              <a:t>设计专业课</a:t>
            </a:r>
            <a:endParaRPr lang="zh-CN" altLang="zh-CN" sz="2000" dirty="0">
              <a:solidFill>
                <a:sysClr val="windowText" lastClr="000000"/>
              </a:solidFill>
              <a:latin typeface="黑体" panose="02010609060101010101" pitchFamily="49" charset="-122"/>
              <a:ea typeface="黑体" panose="02010609060101010101" pitchFamily="49" charset="-122"/>
            </a:endParaRPr>
          </a:p>
        </p:txBody>
      </p:sp>
      <p:sp>
        <p:nvSpPr>
          <p:cNvPr id="67" name="矩形: 圆角 66">
            <a:extLst>
              <a:ext uri="{FF2B5EF4-FFF2-40B4-BE49-F238E27FC236}">
                <a16:creationId xmlns:a16="http://schemas.microsoft.com/office/drawing/2014/main" id="{1ED47E88-8809-4BC9-B5E2-FC28EC8F35B1}"/>
              </a:ext>
            </a:extLst>
          </p:cNvPr>
          <p:cNvSpPr/>
          <p:nvPr/>
        </p:nvSpPr>
        <p:spPr>
          <a:xfrm>
            <a:off x="5231999" y="4690827"/>
            <a:ext cx="2100618" cy="432000"/>
          </a:xfrm>
          <a:prstGeom prst="roundRect">
            <a:avLst>
              <a:gd name="adj" fmla="val 50000"/>
            </a:avLst>
          </a:prstGeom>
          <a:solidFill>
            <a:srgbClr val="488192"/>
          </a:solidFill>
          <a:ln w="12700" cap="flat" cmpd="sng" algn="ctr">
            <a:noFill/>
            <a:prstDash val="solid"/>
            <a:miter lim="800000"/>
          </a:ln>
          <a:effectLst/>
        </p:spPr>
        <p:txBody>
          <a:bodyPr rtlCol="0" anchor="ctr"/>
          <a:lstStyle/>
          <a:p>
            <a:pPr algn="ctr">
              <a:defRPr/>
            </a:pPr>
            <a:r>
              <a:rPr lang="zh-CN" altLang="en-US" kern="0" dirty="0">
                <a:solidFill>
                  <a:prstClr val="white"/>
                </a:solidFill>
                <a:latin typeface="思源宋体 CN Heavy" panose="02020900000000000000" pitchFamily="18" charset="-122"/>
                <a:ea typeface="思源宋体 CN Heavy" panose="02020900000000000000" pitchFamily="18" charset="-122"/>
              </a:rPr>
              <a:t>主讲人：孙晓萌</a:t>
            </a:r>
          </a:p>
        </p:txBody>
      </p:sp>
    </p:spTree>
    <p:extLst>
      <p:ext uri="{BB962C8B-B14F-4D97-AF65-F5344CB8AC3E}">
        <p14:creationId xmlns:p14="http://schemas.microsoft.com/office/powerpoint/2010/main" val="3144168650"/>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1500" fill="hold"/>
                                        <p:tgtEl>
                                          <p:spTgt spid="61"/>
                                        </p:tgtEl>
                                        <p:attrNameLst>
                                          <p:attrName>ppt_x</p:attrName>
                                        </p:attrNameLst>
                                      </p:cBhvr>
                                      <p:tavLst>
                                        <p:tav tm="0">
                                          <p:val>
                                            <p:strVal val="0-#ppt_w/2"/>
                                          </p:val>
                                        </p:tav>
                                        <p:tav tm="100000">
                                          <p:val>
                                            <p:strVal val="#ppt_x"/>
                                          </p:val>
                                        </p:tav>
                                      </p:tavLst>
                                    </p:anim>
                                    <p:anim calcmode="lin" valueType="num">
                                      <p:cBhvr additive="base">
                                        <p:cTn id="8" dur="1500" fill="hold"/>
                                        <p:tgtEl>
                                          <p:spTgt spid="6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1500" fill="hold"/>
                                        <p:tgtEl>
                                          <p:spTgt spid="65"/>
                                        </p:tgtEl>
                                        <p:attrNameLst>
                                          <p:attrName>ppt_x</p:attrName>
                                        </p:attrNameLst>
                                      </p:cBhvr>
                                      <p:tavLst>
                                        <p:tav tm="0">
                                          <p:val>
                                            <p:strVal val="1+#ppt_w/2"/>
                                          </p:val>
                                        </p:tav>
                                        <p:tav tm="100000">
                                          <p:val>
                                            <p:strVal val="#ppt_x"/>
                                          </p:val>
                                        </p:tav>
                                      </p:tavLst>
                                    </p:anim>
                                    <p:anim calcmode="lin" valueType="num">
                                      <p:cBhvr additive="base">
                                        <p:cTn id="12" dur="1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21C4A5E3-5007-41CA-8B3A-B9A36539D8C8}"/>
              </a:ext>
            </a:extLst>
          </p:cNvPr>
          <p:cNvGrpSpPr/>
          <p:nvPr/>
        </p:nvGrpSpPr>
        <p:grpSpPr>
          <a:xfrm rot="5400000" flipH="1">
            <a:off x="-275644" y="-276807"/>
            <a:ext cx="1581153" cy="1906167"/>
            <a:chOff x="9277350" y="3881016"/>
            <a:chExt cx="2990850" cy="3605633"/>
          </a:xfrm>
        </p:grpSpPr>
        <p:sp>
          <p:nvSpPr>
            <p:cNvPr id="4" name="任意多边形: 形状 3">
              <a:extLst>
                <a:ext uri="{FF2B5EF4-FFF2-40B4-BE49-F238E27FC236}">
                  <a16:creationId xmlns:a16="http://schemas.microsoft.com/office/drawing/2014/main" id="{3CD054F6-C85E-4691-AA24-BCC01FD34923}"/>
                </a:ext>
              </a:extLst>
            </p:cNvPr>
            <p:cNvSpPr/>
            <p:nvPr/>
          </p:nvSpPr>
          <p:spPr>
            <a:xfrm rot="16200000" flipV="1">
              <a:off x="9246183" y="3912183"/>
              <a:ext cx="2976983" cy="2914650"/>
            </a:xfrm>
            <a:custGeom>
              <a:avLst/>
              <a:gdLst>
                <a:gd name="connsiteX0" fmla="*/ 0 w 7004667"/>
                <a:gd name="connsiteY0" fmla="*/ 0 h 6858002"/>
                <a:gd name="connsiteX1" fmla="*/ 7004667 w 7004667"/>
                <a:gd name="connsiteY1" fmla="*/ 0 h 6858002"/>
                <a:gd name="connsiteX2" fmla="*/ 6927890 w 7004667"/>
                <a:gd name="connsiteY2" fmla="*/ 13049 h 6858002"/>
                <a:gd name="connsiteX3" fmla="*/ 4016144 w 7004667"/>
                <a:gd name="connsiteY3" fmla="*/ 3524955 h 6858002"/>
                <a:gd name="connsiteX4" fmla="*/ 980784 w 7004667"/>
                <a:gd name="connsiteY4" fmla="*/ 6858002 h 6858002"/>
                <a:gd name="connsiteX5" fmla="*/ 0 w 7004667"/>
                <a:gd name="connsiteY5"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4667" h="6858002">
                  <a:moveTo>
                    <a:pt x="0" y="0"/>
                  </a:moveTo>
                  <a:lnTo>
                    <a:pt x="7004667" y="0"/>
                  </a:lnTo>
                  <a:lnTo>
                    <a:pt x="6927890" y="13049"/>
                  </a:lnTo>
                  <a:cubicBezTo>
                    <a:pt x="5094667" y="437170"/>
                    <a:pt x="6918515" y="3313232"/>
                    <a:pt x="4016144" y="3524955"/>
                  </a:cubicBezTo>
                  <a:cubicBezTo>
                    <a:pt x="933197" y="3670782"/>
                    <a:pt x="3682935" y="6027461"/>
                    <a:pt x="980784" y="6858002"/>
                  </a:cubicBezTo>
                  <a:lnTo>
                    <a:pt x="0" y="6858002"/>
                  </a:lnTo>
                  <a:close/>
                </a:path>
              </a:pathLst>
            </a:custGeom>
            <a:solidFill>
              <a:srgbClr val="4881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5" name="任意多边形: 形状 4">
              <a:extLst>
                <a:ext uri="{FF2B5EF4-FFF2-40B4-BE49-F238E27FC236}">
                  <a16:creationId xmlns:a16="http://schemas.microsoft.com/office/drawing/2014/main" id="{C40692F9-FDBA-46AB-BA8A-F636F263944B}"/>
                </a:ext>
              </a:extLst>
            </p:cNvPr>
            <p:cNvSpPr/>
            <p:nvPr/>
          </p:nvSpPr>
          <p:spPr>
            <a:xfrm rot="16200000" flipV="1">
              <a:off x="9322383" y="4540833"/>
              <a:ext cx="2976983" cy="2914650"/>
            </a:xfrm>
            <a:custGeom>
              <a:avLst/>
              <a:gdLst>
                <a:gd name="connsiteX0" fmla="*/ 0 w 7004667"/>
                <a:gd name="connsiteY0" fmla="*/ 0 h 6858002"/>
                <a:gd name="connsiteX1" fmla="*/ 7004667 w 7004667"/>
                <a:gd name="connsiteY1" fmla="*/ 0 h 6858002"/>
                <a:gd name="connsiteX2" fmla="*/ 6927890 w 7004667"/>
                <a:gd name="connsiteY2" fmla="*/ 13049 h 6858002"/>
                <a:gd name="connsiteX3" fmla="*/ 4016144 w 7004667"/>
                <a:gd name="connsiteY3" fmla="*/ 3524955 h 6858002"/>
                <a:gd name="connsiteX4" fmla="*/ 980784 w 7004667"/>
                <a:gd name="connsiteY4" fmla="*/ 6858002 h 6858002"/>
                <a:gd name="connsiteX5" fmla="*/ 0 w 7004667"/>
                <a:gd name="connsiteY5"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4667" h="6858002">
                  <a:moveTo>
                    <a:pt x="0" y="0"/>
                  </a:moveTo>
                  <a:lnTo>
                    <a:pt x="7004667" y="0"/>
                  </a:lnTo>
                  <a:lnTo>
                    <a:pt x="6927890" y="13049"/>
                  </a:lnTo>
                  <a:cubicBezTo>
                    <a:pt x="5094667" y="437170"/>
                    <a:pt x="6918515" y="3313232"/>
                    <a:pt x="4016144" y="3524955"/>
                  </a:cubicBezTo>
                  <a:cubicBezTo>
                    <a:pt x="933197" y="3670782"/>
                    <a:pt x="3682935" y="6027461"/>
                    <a:pt x="980784" y="6858002"/>
                  </a:cubicBezTo>
                  <a:lnTo>
                    <a:pt x="0" y="6858002"/>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grpSp>
      <p:grpSp>
        <p:nvGrpSpPr>
          <p:cNvPr id="2" name="组合 1">
            <a:extLst>
              <a:ext uri="{FF2B5EF4-FFF2-40B4-BE49-F238E27FC236}">
                <a16:creationId xmlns:a16="http://schemas.microsoft.com/office/drawing/2014/main" id="{1CBA7DB7-07C5-4189-B531-B7A919A1B342}"/>
              </a:ext>
            </a:extLst>
          </p:cNvPr>
          <p:cNvGrpSpPr/>
          <p:nvPr/>
        </p:nvGrpSpPr>
        <p:grpSpPr>
          <a:xfrm>
            <a:off x="10687050" y="4833355"/>
            <a:ext cx="1924050" cy="2272293"/>
            <a:chOff x="9658350" y="3618467"/>
            <a:chExt cx="2952750" cy="3487182"/>
          </a:xfrm>
        </p:grpSpPr>
        <p:sp>
          <p:nvSpPr>
            <p:cNvPr id="7" name="任意多边形: 形状 6">
              <a:extLst>
                <a:ext uri="{FF2B5EF4-FFF2-40B4-BE49-F238E27FC236}">
                  <a16:creationId xmlns:a16="http://schemas.microsoft.com/office/drawing/2014/main" id="{B9EE3332-203F-4F74-AAFB-EE0317FB2708}"/>
                </a:ext>
              </a:extLst>
            </p:cNvPr>
            <p:cNvSpPr/>
            <p:nvPr/>
          </p:nvSpPr>
          <p:spPr>
            <a:xfrm flipV="1">
              <a:off x="9658350" y="3618467"/>
              <a:ext cx="2533650" cy="3239532"/>
            </a:xfrm>
            <a:custGeom>
              <a:avLst/>
              <a:gdLst>
                <a:gd name="connsiteX0" fmla="*/ 1267209 w 1267209"/>
                <a:gd name="connsiteY0" fmla="*/ 0 h 1620256"/>
                <a:gd name="connsiteX1" fmla="*/ 1267209 w 1267209"/>
                <a:gd name="connsiteY1" fmla="*/ 1620256 h 1620256"/>
                <a:gd name="connsiteX2" fmla="*/ 1244797 w 1267209"/>
                <a:gd name="connsiteY2" fmla="*/ 1613203 h 1620256"/>
                <a:gd name="connsiteX3" fmla="*/ 974486 w 1267209"/>
                <a:gd name="connsiteY3" fmla="*/ 1462269 h 1620256"/>
                <a:gd name="connsiteX4" fmla="*/ 799015 w 1267209"/>
                <a:gd name="connsiteY4" fmla="*/ 631459 h 1620256"/>
                <a:gd name="connsiteX5" fmla="*/ 51638 w 1267209"/>
                <a:gd name="connsiteY5" fmla="*/ 261537 h 1620256"/>
                <a:gd name="connsiteX6" fmla="*/ 0 w 1267209"/>
                <a:gd name="connsiteY6" fmla="*/ 71513 h 1620256"/>
                <a:gd name="connsiteX7" fmla="*/ 4845 w 1267209"/>
                <a:gd name="connsiteY7" fmla="*/ 0 h 162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7209" h="1620256">
                  <a:moveTo>
                    <a:pt x="1267209" y="0"/>
                  </a:moveTo>
                  <a:lnTo>
                    <a:pt x="1267209" y="1620256"/>
                  </a:lnTo>
                  <a:lnTo>
                    <a:pt x="1244797" y="1613203"/>
                  </a:lnTo>
                  <a:cubicBezTo>
                    <a:pt x="1132041" y="1573564"/>
                    <a:pt x="1032319" y="1524229"/>
                    <a:pt x="974486" y="1462269"/>
                  </a:cubicBezTo>
                  <a:cubicBezTo>
                    <a:pt x="799015" y="1274276"/>
                    <a:pt x="952822" y="831581"/>
                    <a:pt x="799015" y="631459"/>
                  </a:cubicBezTo>
                  <a:cubicBezTo>
                    <a:pt x="645206" y="431338"/>
                    <a:pt x="163203" y="427295"/>
                    <a:pt x="51638" y="261537"/>
                  </a:cubicBezTo>
                  <a:cubicBezTo>
                    <a:pt x="16774" y="209737"/>
                    <a:pt x="1479" y="143034"/>
                    <a:pt x="0" y="71513"/>
                  </a:cubicBezTo>
                  <a:lnTo>
                    <a:pt x="4845" y="0"/>
                  </a:lnTo>
                  <a:close/>
                </a:path>
              </a:pathLst>
            </a:custGeom>
            <a:solidFill>
              <a:srgbClr val="D8B7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8" name="任意多边形: 形状 7">
              <a:extLst>
                <a:ext uri="{FF2B5EF4-FFF2-40B4-BE49-F238E27FC236}">
                  <a16:creationId xmlns:a16="http://schemas.microsoft.com/office/drawing/2014/main" id="{4B3A8817-731C-446C-B2E8-55BBB4022599}"/>
                </a:ext>
              </a:extLst>
            </p:cNvPr>
            <p:cNvSpPr/>
            <p:nvPr/>
          </p:nvSpPr>
          <p:spPr>
            <a:xfrm flipV="1">
              <a:off x="10077450" y="3866117"/>
              <a:ext cx="2533650" cy="3239532"/>
            </a:xfrm>
            <a:custGeom>
              <a:avLst/>
              <a:gdLst>
                <a:gd name="connsiteX0" fmla="*/ 1267209 w 1267209"/>
                <a:gd name="connsiteY0" fmla="*/ 0 h 1620256"/>
                <a:gd name="connsiteX1" fmla="*/ 1267209 w 1267209"/>
                <a:gd name="connsiteY1" fmla="*/ 1620256 h 1620256"/>
                <a:gd name="connsiteX2" fmla="*/ 1244797 w 1267209"/>
                <a:gd name="connsiteY2" fmla="*/ 1613203 h 1620256"/>
                <a:gd name="connsiteX3" fmla="*/ 974486 w 1267209"/>
                <a:gd name="connsiteY3" fmla="*/ 1462269 h 1620256"/>
                <a:gd name="connsiteX4" fmla="*/ 799015 w 1267209"/>
                <a:gd name="connsiteY4" fmla="*/ 631459 h 1620256"/>
                <a:gd name="connsiteX5" fmla="*/ 51638 w 1267209"/>
                <a:gd name="connsiteY5" fmla="*/ 261537 h 1620256"/>
                <a:gd name="connsiteX6" fmla="*/ 0 w 1267209"/>
                <a:gd name="connsiteY6" fmla="*/ 71513 h 1620256"/>
                <a:gd name="connsiteX7" fmla="*/ 4845 w 1267209"/>
                <a:gd name="connsiteY7" fmla="*/ 0 h 162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7209" h="1620256">
                  <a:moveTo>
                    <a:pt x="1267209" y="0"/>
                  </a:moveTo>
                  <a:lnTo>
                    <a:pt x="1267209" y="1620256"/>
                  </a:lnTo>
                  <a:lnTo>
                    <a:pt x="1244797" y="1613203"/>
                  </a:lnTo>
                  <a:cubicBezTo>
                    <a:pt x="1132041" y="1573564"/>
                    <a:pt x="1032319" y="1524229"/>
                    <a:pt x="974486" y="1462269"/>
                  </a:cubicBezTo>
                  <a:cubicBezTo>
                    <a:pt x="799015" y="1274276"/>
                    <a:pt x="952822" y="831581"/>
                    <a:pt x="799015" y="631459"/>
                  </a:cubicBezTo>
                  <a:cubicBezTo>
                    <a:pt x="645206" y="431338"/>
                    <a:pt x="163203" y="427295"/>
                    <a:pt x="51638" y="261537"/>
                  </a:cubicBezTo>
                  <a:cubicBezTo>
                    <a:pt x="16774" y="209737"/>
                    <a:pt x="1479" y="143034"/>
                    <a:pt x="0" y="71513"/>
                  </a:cubicBezTo>
                  <a:lnTo>
                    <a:pt x="4845"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grpSp>
      <p:sp>
        <p:nvSpPr>
          <p:cNvPr id="53" name="矩形 52">
            <a:extLst>
              <a:ext uri="{FF2B5EF4-FFF2-40B4-BE49-F238E27FC236}">
                <a16:creationId xmlns:a16="http://schemas.microsoft.com/office/drawing/2014/main" id="{7500FDBA-F125-08B2-1507-68E0F188EF03}"/>
              </a:ext>
            </a:extLst>
          </p:cNvPr>
          <p:cNvSpPr/>
          <p:nvPr/>
        </p:nvSpPr>
        <p:spPr>
          <a:xfrm>
            <a:off x="1399776" y="150456"/>
            <a:ext cx="2492990" cy="646331"/>
          </a:xfrm>
          <a:prstGeom prst="rect">
            <a:avLst/>
          </a:prstGeom>
        </p:spPr>
        <p:txBody>
          <a:bodyPr wrap="none">
            <a:spAutoFit/>
          </a:bodyPr>
          <a:lstStyle/>
          <a:p>
            <a:pPr>
              <a:defRPr/>
            </a:pPr>
            <a:r>
              <a:rPr lang="zh-CN" altLang="en-US" sz="3600" dirty="0">
                <a:solidFill>
                  <a:schemeClr val="tx1">
                    <a:lumMod val="75000"/>
                    <a:lumOff val="25000"/>
                  </a:schemeClr>
                </a:solidFill>
                <a:latin typeface="华文琥珀" panose="02010800040101010101" pitchFamily="2" charset="-122"/>
                <a:ea typeface="华文琥珀" panose="02010800040101010101" pitchFamily="2" charset="-122"/>
              </a:rPr>
              <a:t>象征性特征</a:t>
            </a:r>
          </a:p>
        </p:txBody>
      </p:sp>
      <p:pic>
        <p:nvPicPr>
          <p:cNvPr id="19" name="图片 18">
            <a:extLst>
              <a:ext uri="{FF2B5EF4-FFF2-40B4-BE49-F238E27FC236}">
                <a16:creationId xmlns:a16="http://schemas.microsoft.com/office/drawing/2014/main" id="{296E8F94-53C7-0C43-E8B5-5231902741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825" y="1939591"/>
            <a:ext cx="4858364" cy="362555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0" name="文本框 19">
            <a:extLst>
              <a:ext uri="{FF2B5EF4-FFF2-40B4-BE49-F238E27FC236}">
                <a16:creationId xmlns:a16="http://schemas.microsoft.com/office/drawing/2014/main" id="{20B02E9C-D794-A319-BEBB-2DE22E521BEF}"/>
              </a:ext>
            </a:extLst>
          </p:cNvPr>
          <p:cNvSpPr txBox="1"/>
          <p:nvPr/>
        </p:nvSpPr>
        <p:spPr>
          <a:xfrm>
            <a:off x="6748362" y="2284835"/>
            <a:ext cx="3955730" cy="3046988"/>
          </a:xfrm>
          <a:prstGeom prst="rect">
            <a:avLst/>
          </a:prstGeom>
          <a:noFill/>
        </p:spPr>
        <p:txBody>
          <a:bodyPr wrap="square" rtlCol="0">
            <a:spAutoFit/>
          </a:bodyPr>
          <a:lstStyle/>
          <a:p>
            <a:r>
              <a:rPr lang="zh-CN" altLang="zh-CN" sz="2400" dirty="0">
                <a:solidFill>
                  <a:srgbClr val="D99895"/>
                </a:solidFill>
                <a:latin typeface="思源宋体 CN Heavy" panose="02020900000000000000" pitchFamily="18" charset="-122"/>
                <a:ea typeface="思源宋体 CN Heavy" panose="02020900000000000000" pitchFamily="18" charset="-122"/>
              </a:rPr>
              <a:t>象征性是标志的本质特征。</a:t>
            </a:r>
            <a:r>
              <a:rPr lang="zh-CN" altLang="zh-CN" sz="2400" dirty="0">
                <a:solidFill>
                  <a:srgbClr val="488192"/>
                </a:solidFill>
                <a:latin typeface="思源宋体 CN Heavy" panose="02020900000000000000" pitchFamily="18" charset="-122"/>
                <a:ea typeface="思源宋体 CN Heavy" panose="02020900000000000000" pitchFamily="18" charset="-122"/>
              </a:rPr>
              <a:t>标志设计大多通过比喻、暗示、隐喻、象征等较为抽象的形式，表达其所指信息和主体立意，而不是通过文字堆砌或注解的形式表达出来，这是由标志的信息化特征和识别性特征所限定的。</a:t>
            </a:r>
            <a:endParaRPr lang="zh-CN" altLang="en-US" sz="2400" dirty="0">
              <a:solidFill>
                <a:srgbClr val="488192"/>
              </a:solidFill>
              <a:latin typeface="思源宋体 CN Heavy" panose="02020900000000000000" pitchFamily="18" charset="-122"/>
              <a:ea typeface="思源宋体 CN Heavy" panose="02020900000000000000" pitchFamily="18" charset="-122"/>
            </a:endParaRPr>
          </a:p>
        </p:txBody>
      </p:sp>
      <p:sp>
        <p:nvSpPr>
          <p:cNvPr id="3" name="矩形 2">
            <a:extLst>
              <a:ext uri="{FF2B5EF4-FFF2-40B4-BE49-F238E27FC236}">
                <a16:creationId xmlns:a16="http://schemas.microsoft.com/office/drawing/2014/main" id="{2D0A6579-8D56-599C-D5C6-0BC3F29798AD}"/>
              </a:ext>
            </a:extLst>
          </p:cNvPr>
          <p:cNvSpPr/>
          <p:nvPr/>
        </p:nvSpPr>
        <p:spPr>
          <a:xfrm>
            <a:off x="6480812" y="2051513"/>
            <a:ext cx="4490830" cy="3513633"/>
          </a:xfrm>
          <a:prstGeom prst="rect">
            <a:avLst/>
          </a:prstGeom>
          <a:noFill/>
          <a:ln w="19050">
            <a:solidFill>
              <a:srgbClr val="48819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95001308"/>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21C4A5E3-5007-41CA-8B3A-B9A36539D8C8}"/>
              </a:ext>
            </a:extLst>
          </p:cNvPr>
          <p:cNvGrpSpPr/>
          <p:nvPr/>
        </p:nvGrpSpPr>
        <p:grpSpPr>
          <a:xfrm rot="5400000" flipH="1">
            <a:off x="-275644" y="-276807"/>
            <a:ext cx="1581153" cy="1906167"/>
            <a:chOff x="9277350" y="3881016"/>
            <a:chExt cx="2990850" cy="3605633"/>
          </a:xfrm>
        </p:grpSpPr>
        <p:sp>
          <p:nvSpPr>
            <p:cNvPr id="4" name="任意多边形: 形状 3">
              <a:extLst>
                <a:ext uri="{FF2B5EF4-FFF2-40B4-BE49-F238E27FC236}">
                  <a16:creationId xmlns:a16="http://schemas.microsoft.com/office/drawing/2014/main" id="{3CD054F6-C85E-4691-AA24-BCC01FD34923}"/>
                </a:ext>
              </a:extLst>
            </p:cNvPr>
            <p:cNvSpPr/>
            <p:nvPr/>
          </p:nvSpPr>
          <p:spPr>
            <a:xfrm rot="16200000" flipV="1">
              <a:off x="9246183" y="3912183"/>
              <a:ext cx="2976983" cy="2914650"/>
            </a:xfrm>
            <a:custGeom>
              <a:avLst/>
              <a:gdLst>
                <a:gd name="connsiteX0" fmla="*/ 0 w 7004667"/>
                <a:gd name="connsiteY0" fmla="*/ 0 h 6858002"/>
                <a:gd name="connsiteX1" fmla="*/ 7004667 w 7004667"/>
                <a:gd name="connsiteY1" fmla="*/ 0 h 6858002"/>
                <a:gd name="connsiteX2" fmla="*/ 6927890 w 7004667"/>
                <a:gd name="connsiteY2" fmla="*/ 13049 h 6858002"/>
                <a:gd name="connsiteX3" fmla="*/ 4016144 w 7004667"/>
                <a:gd name="connsiteY3" fmla="*/ 3524955 h 6858002"/>
                <a:gd name="connsiteX4" fmla="*/ 980784 w 7004667"/>
                <a:gd name="connsiteY4" fmla="*/ 6858002 h 6858002"/>
                <a:gd name="connsiteX5" fmla="*/ 0 w 7004667"/>
                <a:gd name="connsiteY5"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4667" h="6858002">
                  <a:moveTo>
                    <a:pt x="0" y="0"/>
                  </a:moveTo>
                  <a:lnTo>
                    <a:pt x="7004667" y="0"/>
                  </a:lnTo>
                  <a:lnTo>
                    <a:pt x="6927890" y="13049"/>
                  </a:lnTo>
                  <a:cubicBezTo>
                    <a:pt x="5094667" y="437170"/>
                    <a:pt x="6918515" y="3313232"/>
                    <a:pt x="4016144" y="3524955"/>
                  </a:cubicBezTo>
                  <a:cubicBezTo>
                    <a:pt x="933197" y="3670782"/>
                    <a:pt x="3682935" y="6027461"/>
                    <a:pt x="980784" y="6858002"/>
                  </a:cubicBezTo>
                  <a:lnTo>
                    <a:pt x="0" y="6858002"/>
                  </a:lnTo>
                  <a:close/>
                </a:path>
              </a:pathLst>
            </a:custGeom>
            <a:solidFill>
              <a:srgbClr val="4881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5" name="任意多边形: 形状 4">
              <a:extLst>
                <a:ext uri="{FF2B5EF4-FFF2-40B4-BE49-F238E27FC236}">
                  <a16:creationId xmlns:a16="http://schemas.microsoft.com/office/drawing/2014/main" id="{C40692F9-FDBA-46AB-BA8A-F636F263944B}"/>
                </a:ext>
              </a:extLst>
            </p:cNvPr>
            <p:cNvSpPr/>
            <p:nvPr/>
          </p:nvSpPr>
          <p:spPr>
            <a:xfrm rot="16200000" flipV="1">
              <a:off x="9322383" y="4540833"/>
              <a:ext cx="2976983" cy="2914650"/>
            </a:xfrm>
            <a:custGeom>
              <a:avLst/>
              <a:gdLst>
                <a:gd name="connsiteX0" fmla="*/ 0 w 7004667"/>
                <a:gd name="connsiteY0" fmla="*/ 0 h 6858002"/>
                <a:gd name="connsiteX1" fmla="*/ 7004667 w 7004667"/>
                <a:gd name="connsiteY1" fmla="*/ 0 h 6858002"/>
                <a:gd name="connsiteX2" fmla="*/ 6927890 w 7004667"/>
                <a:gd name="connsiteY2" fmla="*/ 13049 h 6858002"/>
                <a:gd name="connsiteX3" fmla="*/ 4016144 w 7004667"/>
                <a:gd name="connsiteY3" fmla="*/ 3524955 h 6858002"/>
                <a:gd name="connsiteX4" fmla="*/ 980784 w 7004667"/>
                <a:gd name="connsiteY4" fmla="*/ 6858002 h 6858002"/>
                <a:gd name="connsiteX5" fmla="*/ 0 w 7004667"/>
                <a:gd name="connsiteY5"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4667" h="6858002">
                  <a:moveTo>
                    <a:pt x="0" y="0"/>
                  </a:moveTo>
                  <a:lnTo>
                    <a:pt x="7004667" y="0"/>
                  </a:lnTo>
                  <a:lnTo>
                    <a:pt x="6927890" y="13049"/>
                  </a:lnTo>
                  <a:cubicBezTo>
                    <a:pt x="5094667" y="437170"/>
                    <a:pt x="6918515" y="3313232"/>
                    <a:pt x="4016144" y="3524955"/>
                  </a:cubicBezTo>
                  <a:cubicBezTo>
                    <a:pt x="933197" y="3670782"/>
                    <a:pt x="3682935" y="6027461"/>
                    <a:pt x="980784" y="6858002"/>
                  </a:cubicBezTo>
                  <a:lnTo>
                    <a:pt x="0" y="6858002"/>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grpSp>
      <p:grpSp>
        <p:nvGrpSpPr>
          <p:cNvPr id="2" name="组合 1">
            <a:extLst>
              <a:ext uri="{FF2B5EF4-FFF2-40B4-BE49-F238E27FC236}">
                <a16:creationId xmlns:a16="http://schemas.microsoft.com/office/drawing/2014/main" id="{1CBA7DB7-07C5-4189-B531-B7A919A1B342}"/>
              </a:ext>
            </a:extLst>
          </p:cNvPr>
          <p:cNvGrpSpPr/>
          <p:nvPr/>
        </p:nvGrpSpPr>
        <p:grpSpPr>
          <a:xfrm>
            <a:off x="10687050" y="4833355"/>
            <a:ext cx="1924050" cy="2272293"/>
            <a:chOff x="9658350" y="3618467"/>
            <a:chExt cx="2952750" cy="3487182"/>
          </a:xfrm>
        </p:grpSpPr>
        <p:sp>
          <p:nvSpPr>
            <p:cNvPr id="7" name="任意多边形: 形状 6">
              <a:extLst>
                <a:ext uri="{FF2B5EF4-FFF2-40B4-BE49-F238E27FC236}">
                  <a16:creationId xmlns:a16="http://schemas.microsoft.com/office/drawing/2014/main" id="{B9EE3332-203F-4F74-AAFB-EE0317FB2708}"/>
                </a:ext>
              </a:extLst>
            </p:cNvPr>
            <p:cNvSpPr/>
            <p:nvPr/>
          </p:nvSpPr>
          <p:spPr>
            <a:xfrm flipV="1">
              <a:off x="9658350" y="3618467"/>
              <a:ext cx="2533650" cy="3239532"/>
            </a:xfrm>
            <a:custGeom>
              <a:avLst/>
              <a:gdLst>
                <a:gd name="connsiteX0" fmla="*/ 1267209 w 1267209"/>
                <a:gd name="connsiteY0" fmla="*/ 0 h 1620256"/>
                <a:gd name="connsiteX1" fmla="*/ 1267209 w 1267209"/>
                <a:gd name="connsiteY1" fmla="*/ 1620256 h 1620256"/>
                <a:gd name="connsiteX2" fmla="*/ 1244797 w 1267209"/>
                <a:gd name="connsiteY2" fmla="*/ 1613203 h 1620256"/>
                <a:gd name="connsiteX3" fmla="*/ 974486 w 1267209"/>
                <a:gd name="connsiteY3" fmla="*/ 1462269 h 1620256"/>
                <a:gd name="connsiteX4" fmla="*/ 799015 w 1267209"/>
                <a:gd name="connsiteY4" fmla="*/ 631459 h 1620256"/>
                <a:gd name="connsiteX5" fmla="*/ 51638 w 1267209"/>
                <a:gd name="connsiteY5" fmla="*/ 261537 h 1620256"/>
                <a:gd name="connsiteX6" fmla="*/ 0 w 1267209"/>
                <a:gd name="connsiteY6" fmla="*/ 71513 h 1620256"/>
                <a:gd name="connsiteX7" fmla="*/ 4845 w 1267209"/>
                <a:gd name="connsiteY7" fmla="*/ 0 h 162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7209" h="1620256">
                  <a:moveTo>
                    <a:pt x="1267209" y="0"/>
                  </a:moveTo>
                  <a:lnTo>
                    <a:pt x="1267209" y="1620256"/>
                  </a:lnTo>
                  <a:lnTo>
                    <a:pt x="1244797" y="1613203"/>
                  </a:lnTo>
                  <a:cubicBezTo>
                    <a:pt x="1132041" y="1573564"/>
                    <a:pt x="1032319" y="1524229"/>
                    <a:pt x="974486" y="1462269"/>
                  </a:cubicBezTo>
                  <a:cubicBezTo>
                    <a:pt x="799015" y="1274276"/>
                    <a:pt x="952822" y="831581"/>
                    <a:pt x="799015" y="631459"/>
                  </a:cubicBezTo>
                  <a:cubicBezTo>
                    <a:pt x="645206" y="431338"/>
                    <a:pt x="163203" y="427295"/>
                    <a:pt x="51638" y="261537"/>
                  </a:cubicBezTo>
                  <a:cubicBezTo>
                    <a:pt x="16774" y="209737"/>
                    <a:pt x="1479" y="143034"/>
                    <a:pt x="0" y="71513"/>
                  </a:cubicBezTo>
                  <a:lnTo>
                    <a:pt x="4845" y="0"/>
                  </a:lnTo>
                  <a:close/>
                </a:path>
              </a:pathLst>
            </a:custGeom>
            <a:solidFill>
              <a:srgbClr val="D8B7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8" name="任意多边形: 形状 7">
              <a:extLst>
                <a:ext uri="{FF2B5EF4-FFF2-40B4-BE49-F238E27FC236}">
                  <a16:creationId xmlns:a16="http://schemas.microsoft.com/office/drawing/2014/main" id="{4B3A8817-731C-446C-B2E8-55BBB4022599}"/>
                </a:ext>
              </a:extLst>
            </p:cNvPr>
            <p:cNvSpPr/>
            <p:nvPr/>
          </p:nvSpPr>
          <p:spPr>
            <a:xfrm flipV="1">
              <a:off x="10077450" y="3866117"/>
              <a:ext cx="2533650" cy="3239532"/>
            </a:xfrm>
            <a:custGeom>
              <a:avLst/>
              <a:gdLst>
                <a:gd name="connsiteX0" fmla="*/ 1267209 w 1267209"/>
                <a:gd name="connsiteY0" fmla="*/ 0 h 1620256"/>
                <a:gd name="connsiteX1" fmla="*/ 1267209 w 1267209"/>
                <a:gd name="connsiteY1" fmla="*/ 1620256 h 1620256"/>
                <a:gd name="connsiteX2" fmla="*/ 1244797 w 1267209"/>
                <a:gd name="connsiteY2" fmla="*/ 1613203 h 1620256"/>
                <a:gd name="connsiteX3" fmla="*/ 974486 w 1267209"/>
                <a:gd name="connsiteY3" fmla="*/ 1462269 h 1620256"/>
                <a:gd name="connsiteX4" fmla="*/ 799015 w 1267209"/>
                <a:gd name="connsiteY4" fmla="*/ 631459 h 1620256"/>
                <a:gd name="connsiteX5" fmla="*/ 51638 w 1267209"/>
                <a:gd name="connsiteY5" fmla="*/ 261537 h 1620256"/>
                <a:gd name="connsiteX6" fmla="*/ 0 w 1267209"/>
                <a:gd name="connsiteY6" fmla="*/ 71513 h 1620256"/>
                <a:gd name="connsiteX7" fmla="*/ 4845 w 1267209"/>
                <a:gd name="connsiteY7" fmla="*/ 0 h 162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7209" h="1620256">
                  <a:moveTo>
                    <a:pt x="1267209" y="0"/>
                  </a:moveTo>
                  <a:lnTo>
                    <a:pt x="1267209" y="1620256"/>
                  </a:lnTo>
                  <a:lnTo>
                    <a:pt x="1244797" y="1613203"/>
                  </a:lnTo>
                  <a:cubicBezTo>
                    <a:pt x="1132041" y="1573564"/>
                    <a:pt x="1032319" y="1524229"/>
                    <a:pt x="974486" y="1462269"/>
                  </a:cubicBezTo>
                  <a:cubicBezTo>
                    <a:pt x="799015" y="1274276"/>
                    <a:pt x="952822" y="831581"/>
                    <a:pt x="799015" y="631459"/>
                  </a:cubicBezTo>
                  <a:cubicBezTo>
                    <a:pt x="645206" y="431338"/>
                    <a:pt x="163203" y="427295"/>
                    <a:pt x="51638" y="261537"/>
                  </a:cubicBezTo>
                  <a:cubicBezTo>
                    <a:pt x="16774" y="209737"/>
                    <a:pt x="1479" y="143034"/>
                    <a:pt x="0" y="71513"/>
                  </a:cubicBezTo>
                  <a:lnTo>
                    <a:pt x="4845"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grpSp>
      <p:sp>
        <p:nvSpPr>
          <p:cNvPr id="53" name="矩形 52">
            <a:extLst>
              <a:ext uri="{FF2B5EF4-FFF2-40B4-BE49-F238E27FC236}">
                <a16:creationId xmlns:a16="http://schemas.microsoft.com/office/drawing/2014/main" id="{7500FDBA-F125-08B2-1507-68E0F188EF03}"/>
              </a:ext>
            </a:extLst>
          </p:cNvPr>
          <p:cNvSpPr/>
          <p:nvPr/>
        </p:nvSpPr>
        <p:spPr>
          <a:xfrm>
            <a:off x="1399776" y="150456"/>
            <a:ext cx="2492990" cy="646331"/>
          </a:xfrm>
          <a:prstGeom prst="rect">
            <a:avLst/>
          </a:prstGeom>
        </p:spPr>
        <p:txBody>
          <a:bodyPr wrap="none">
            <a:spAutoFit/>
          </a:bodyPr>
          <a:lstStyle/>
          <a:p>
            <a:pPr>
              <a:defRPr/>
            </a:pPr>
            <a:r>
              <a:rPr lang="zh-CN" altLang="en-US" sz="3600" dirty="0">
                <a:solidFill>
                  <a:schemeClr val="tx1">
                    <a:lumMod val="75000"/>
                    <a:lumOff val="25000"/>
                  </a:schemeClr>
                </a:solidFill>
                <a:latin typeface="华文琥珀" panose="02010800040101010101" pitchFamily="2" charset="-122"/>
                <a:ea typeface="华文琥珀" panose="02010800040101010101" pitchFamily="2" charset="-122"/>
              </a:rPr>
              <a:t>象征性特征</a:t>
            </a:r>
          </a:p>
        </p:txBody>
      </p:sp>
      <p:sp>
        <p:nvSpPr>
          <p:cNvPr id="20" name="文本框 19">
            <a:extLst>
              <a:ext uri="{FF2B5EF4-FFF2-40B4-BE49-F238E27FC236}">
                <a16:creationId xmlns:a16="http://schemas.microsoft.com/office/drawing/2014/main" id="{20B02E9C-D794-A319-BEBB-2DE22E521BEF}"/>
              </a:ext>
            </a:extLst>
          </p:cNvPr>
          <p:cNvSpPr txBox="1"/>
          <p:nvPr/>
        </p:nvSpPr>
        <p:spPr>
          <a:xfrm>
            <a:off x="6720224" y="2686403"/>
            <a:ext cx="3557642" cy="2308324"/>
          </a:xfrm>
          <a:prstGeom prst="rect">
            <a:avLst/>
          </a:prstGeom>
          <a:noFill/>
        </p:spPr>
        <p:txBody>
          <a:bodyPr wrap="square" rtlCol="0">
            <a:spAutoFit/>
          </a:bodyPr>
          <a:lstStyle/>
          <a:p>
            <a:pPr algn="just"/>
            <a:r>
              <a:rPr lang="zh-CN" altLang="zh-CN" sz="2400" dirty="0">
                <a:solidFill>
                  <a:srgbClr val="488192"/>
                </a:solidFill>
                <a:latin typeface="思源宋体 CN Heavy" panose="02020900000000000000" pitchFamily="18" charset="-122"/>
                <a:ea typeface="思源宋体 CN Heavy" panose="02020900000000000000" pitchFamily="18" charset="-122"/>
              </a:rPr>
              <a:t>当一件作品完全用文学语言的形式来表达时，其视觉化特征必然淡化，可识别性也必将大大降低，与此同时，标志的记忆功能也不能得到有效发挥。</a:t>
            </a:r>
            <a:endParaRPr lang="zh-CN" altLang="en-US" sz="2400" dirty="0">
              <a:solidFill>
                <a:srgbClr val="488192"/>
              </a:solidFill>
              <a:latin typeface="思源宋体 CN Heavy" panose="02020900000000000000" pitchFamily="18" charset="-122"/>
              <a:ea typeface="思源宋体 CN Heavy" panose="02020900000000000000" pitchFamily="18" charset="-122"/>
            </a:endParaRPr>
          </a:p>
        </p:txBody>
      </p:sp>
      <p:pic>
        <p:nvPicPr>
          <p:cNvPr id="9" name="图片 8">
            <a:extLst>
              <a:ext uri="{FF2B5EF4-FFF2-40B4-BE49-F238E27FC236}">
                <a16:creationId xmlns:a16="http://schemas.microsoft.com/office/drawing/2014/main" id="{DE935FDB-2F31-E025-B772-C9C2743251C8}"/>
              </a:ext>
            </a:extLst>
          </p:cNvPr>
          <p:cNvPicPr>
            <a:picLocks noChangeAspect="1"/>
          </p:cNvPicPr>
          <p:nvPr/>
        </p:nvPicPr>
        <p:blipFill rotWithShape="1">
          <a:blip r:embed="rId3">
            <a:extLst>
              <a:ext uri="{28A0092B-C50C-407E-A947-70E740481C1C}">
                <a14:useLocalDpi xmlns:a14="http://schemas.microsoft.com/office/drawing/2010/main" val="0"/>
              </a:ext>
            </a:extLst>
          </a:blip>
          <a:srcRect b="24175"/>
          <a:stretch/>
        </p:blipFill>
        <p:spPr>
          <a:xfrm>
            <a:off x="1593732" y="1987172"/>
            <a:ext cx="3966596" cy="3524989"/>
          </a:xfrm>
          <a:prstGeom prst="rect">
            <a:avLst/>
          </a:prstGeom>
          <a:ln>
            <a:noFill/>
          </a:ln>
          <a:effectLst>
            <a:outerShdw blurRad="190500" algn="tl" rotWithShape="0">
              <a:srgbClr val="000000">
                <a:alpha val="70000"/>
              </a:srgbClr>
            </a:outerShdw>
          </a:effectLst>
        </p:spPr>
      </p:pic>
      <p:sp>
        <p:nvSpPr>
          <p:cNvPr id="3" name="矩形 2">
            <a:extLst>
              <a:ext uri="{FF2B5EF4-FFF2-40B4-BE49-F238E27FC236}">
                <a16:creationId xmlns:a16="http://schemas.microsoft.com/office/drawing/2014/main" id="{615B0321-E580-6473-CFD1-4686FA98421A}"/>
              </a:ext>
            </a:extLst>
          </p:cNvPr>
          <p:cNvSpPr/>
          <p:nvPr/>
        </p:nvSpPr>
        <p:spPr>
          <a:xfrm>
            <a:off x="6390176" y="2169951"/>
            <a:ext cx="4217739" cy="3342210"/>
          </a:xfrm>
          <a:prstGeom prst="rect">
            <a:avLst/>
          </a:prstGeom>
          <a:noFill/>
          <a:ln w="19050">
            <a:solidFill>
              <a:srgbClr val="48819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32779018"/>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21C4A5E3-5007-41CA-8B3A-B9A36539D8C8}"/>
              </a:ext>
            </a:extLst>
          </p:cNvPr>
          <p:cNvGrpSpPr/>
          <p:nvPr/>
        </p:nvGrpSpPr>
        <p:grpSpPr>
          <a:xfrm rot="5400000" flipH="1">
            <a:off x="-275644" y="-276807"/>
            <a:ext cx="1581153" cy="1906167"/>
            <a:chOff x="9277350" y="3881016"/>
            <a:chExt cx="2990850" cy="3605633"/>
          </a:xfrm>
        </p:grpSpPr>
        <p:sp>
          <p:nvSpPr>
            <p:cNvPr id="4" name="任意多边形: 形状 3">
              <a:extLst>
                <a:ext uri="{FF2B5EF4-FFF2-40B4-BE49-F238E27FC236}">
                  <a16:creationId xmlns:a16="http://schemas.microsoft.com/office/drawing/2014/main" id="{3CD054F6-C85E-4691-AA24-BCC01FD34923}"/>
                </a:ext>
              </a:extLst>
            </p:cNvPr>
            <p:cNvSpPr/>
            <p:nvPr/>
          </p:nvSpPr>
          <p:spPr>
            <a:xfrm rot="16200000" flipV="1">
              <a:off x="9246183" y="3912183"/>
              <a:ext cx="2976983" cy="2914650"/>
            </a:xfrm>
            <a:custGeom>
              <a:avLst/>
              <a:gdLst>
                <a:gd name="connsiteX0" fmla="*/ 0 w 7004667"/>
                <a:gd name="connsiteY0" fmla="*/ 0 h 6858002"/>
                <a:gd name="connsiteX1" fmla="*/ 7004667 w 7004667"/>
                <a:gd name="connsiteY1" fmla="*/ 0 h 6858002"/>
                <a:gd name="connsiteX2" fmla="*/ 6927890 w 7004667"/>
                <a:gd name="connsiteY2" fmla="*/ 13049 h 6858002"/>
                <a:gd name="connsiteX3" fmla="*/ 4016144 w 7004667"/>
                <a:gd name="connsiteY3" fmla="*/ 3524955 h 6858002"/>
                <a:gd name="connsiteX4" fmla="*/ 980784 w 7004667"/>
                <a:gd name="connsiteY4" fmla="*/ 6858002 h 6858002"/>
                <a:gd name="connsiteX5" fmla="*/ 0 w 7004667"/>
                <a:gd name="connsiteY5"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4667" h="6858002">
                  <a:moveTo>
                    <a:pt x="0" y="0"/>
                  </a:moveTo>
                  <a:lnTo>
                    <a:pt x="7004667" y="0"/>
                  </a:lnTo>
                  <a:lnTo>
                    <a:pt x="6927890" y="13049"/>
                  </a:lnTo>
                  <a:cubicBezTo>
                    <a:pt x="5094667" y="437170"/>
                    <a:pt x="6918515" y="3313232"/>
                    <a:pt x="4016144" y="3524955"/>
                  </a:cubicBezTo>
                  <a:cubicBezTo>
                    <a:pt x="933197" y="3670782"/>
                    <a:pt x="3682935" y="6027461"/>
                    <a:pt x="980784" y="6858002"/>
                  </a:cubicBezTo>
                  <a:lnTo>
                    <a:pt x="0" y="6858002"/>
                  </a:lnTo>
                  <a:close/>
                </a:path>
              </a:pathLst>
            </a:custGeom>
            <a:solidFill>
              <a:srgbClr val="4881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5" name="任意多边形: 形状 4">
              <a:extLst>
                <a:ext uri="{FF2B5EF4-FFF2-40B4-BE49-F238E27FC236}">
                  <a16:creationId xmlns:a16="http://schemas.microsoft.com/office/drawing/2014/main" id="{C40692F9-FDBA-46AB-BA8A-F636F263944B}"/>
                </a:ext>
              </a:extLst>
            </p:cNvPr>
            <p:cNvSpPr/>
            <p:nvPr/>
          </p:nvSpPr>
          <p:spPr>
            <a:xfrm rot="16200000" flipV="1">
              <a:off x="9322383" y="4540833"/>
              <a:ext cx="2976983" cy="2914650"/>
            </a:xfrm>
            <a:custGeom>
              <a:avLst/>
              <a:gdLst>
                <a:gd name="connsiteX0" fmla="*/ 0 w 7004667"/>
                <a:gd name="connsiteY0" fmla="*/ 0 h 6858002"/>
                <a:gd name="connsiteX1" fmla="*/ 7004667 w 7004667"/>
                <a:gd name="connsiteY1" fmla="*/ 0 h 6858002"/>
                <a:gd name="connsiteX2" fmla="*/ 6927890 w 7004667"/>
                <a:gd name="connsiteY2" fmla="*/ 13049 h 6858002"/>
                <a:gd name="connsiteX3" fmla="*/ 4016144 w 7004667"/>
                <a:gd name="connsiteY3" fmla="*/ 3524955 h 6858002"/>
                <a:gd name="connsiteX4" fmla="*/ 980784 w 7004667"/>
                <a:gd name="connsiteY4" fmla="*/ 6858002 h 6858002"/>
                <a:gd name="connsiteX5" fmla="*/ 0 w 7004667"/>
                <a:gd name="connsiteY5"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4667" h="6858002">
                  <a:moveTo>
                    <a:pt x="0" y="0"/>
                  </a:moveTo>
                  <a:lnTo>
                    <a:pt x="7004667" y="0"/>
                  </a:lnTo>
                  <a:lnTo>
                    <a:pt x="6927890" y="13049"/>
                  </a:lnTo>
                  <a:cubicBezTo>
                    <a:pt x="5094667" y="437170"/>
                    <a:pt x="6918515" y="3313232"/>
                    <a:pt x="4016144" y="3524955"/>
                  </a:cubicBezTo>
                  <a:cubicBezTo>
                    <a:pt x="933197" y="3670782"/>
                    <a:pt x="3682935" y="6027461"/>
                    <a:pt x="980784" y="6858002"/>
                  </a:cubicBezTo>
                  <a:lnTo>
                    <a:pt x="0" y="6858002"/>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grpSp>
      <p:grpSp>
        <p:nvGrpSpPr>
          <p:cNvPr id="2" name="组合 1">
            <a:extLst>
              <a:ext uri="{FF2B5EF4-FFF2-40B4-BE49-F238E27FC236}">
                <a16:creationId xmlns:a16="http://schemas.microsoft.com/office/drawing/2014/main" id="{1CBA7DB7-07C5-4189-B531-B7A919A1B342}"/>
              </a:ext>
            </a:extLst>
          </p:cNvPr>
          <p:cNvGrpSpPr/>
          <p:nvPr/>
        </p:nvGrpSpPr>
        <p:grpSpPr>
          <a:xfrm>
            <a:off x="10687050" y="4833355"/>
            <a:ext cx="1924050" cy="2272293"/>
            <a:chOff x="9658350" y="3618467"/>
            <a:chExt cx="2952750" cy="3487182"/>
          </a:xfrm>
        </p:grpSpPr>
        <p:sp>
          <p:nvSpPr>
            <p:cNvPr id="7" name="任意多边形: 形状 6">
              <a:extLst>
                <a:ext uri="{FF2B5EF4-FFF2-40B4-BE49-F238E27FC236}">
                  <a16:creationId xmlns:a16="http://schemas.microsoft.com/office/drawing/2014/main" id="{B9EE3332-203F-4F74-AAFB-EE0317FB2708}"/>
                </a:ext>
              </a:extLst>
            </p:cNvPr>
            <p:cNvSpPr/>
            <p:nvPr/>
          </p:nvSpPr>
          <p:spPr>
            <a:xfrm flipV="1">
              <a:off x="9658350" y="3618467"/>
              <a:ext cx="2533650" cy="3239532"/>
            </a:xfrm>
            <a:custGeom>
              <a:avLst/>
              <a:gdLst>
                <a:gd name="connsiteX0" fmla="*/ 1267209 w 1267209"/>
                <a:gd name="connsiteY0" fmla="*/ 0 h 1620256"/>
                <a:gd name="connsiteX1" fmla="*/ 1267209 w 1267209"/>
                <a:gd name="connsiteY1" fmla="*/ 1620256 h 1620256"/>
                <a:gd name="connsiteX2" fmla="*/ 1244797 w 1267209"/>
                <a:gd name="connsiteY2" fmla="*/ 1613203 h 1620256"/>
                <a:gd name="connsiteX3" fmla="*/ 974486 w 1267209"/>
                <a:gd name="connsiteY3" fmla="*/ 1462269 h 1620256"/>
                <a:gd name="connsiteX4" fmla="*/ 799015 w 1267209"/>
                <a:gd name="connsiteY4" fmla="*/ 631459 h 1620256"/>
                <a:gd name="connsiteX5" fmla="*/ 51638 w 1267209"/>
                <a:gd name="connsiteY5" fmla="*/ 261537 h 1620256"/>
                <a:gd name="connsiteX6" fmla="*/ 0 w 1267209"/>
                <a:gd name="connsiteY6" fmla="*/ 71513 h 1620256"/>
                <a:gd name="connsiteX7" fmla="*/ 4845 w 1267209"/>
                <a:gd name="connsiteY7" fmla="*/ 0 h 162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7209" h="1620256">
                  <a:moveTo>
                    <a:pt x="1267209" y="0"/>
                  </a:moveTo>
                  <a:lnTo>
                    <a:pt x="1267209" y="1620256"/>
                  </a:lnTo>
                  <a:lnTo>
                    <a:pt x="1244797" y="1613203"/>
                  </a:lnTo>
                  <a:cubicBezTo>
                    <a:pt x="1132041" y="1573564"/>
                    <a:pt x="1032319" y="1524229"/>
                    <a:pt x="974486" y="1462269"/>
                  </a:cubicBezTo>
                  <a:cubicBezTo>
                    <a:pt x="799015" y="1274276"/>
                    <a:pt x="952822" y="831581"/>
                    <a:pt x="799015" y="631459"/>
                  </a:cubicBezTo>
                  <a:cubicBezTo>
                    <a:pt x="645206" y="431338"/>
                    <a:pt x="163203" y="427295"/>
                    <a:pt x="51638" y="261537"/>
                  </a:cubicBezTo>
                  <a:cubicBezTo>
                    <a:pt x="16774" y="209737"/>
                    <a:pt x="1479" y="143034"/>
                    <a:pt x="0" y="71513"/>
                  </a:cubicBezTo>
                  <a:lnTo>
                    <a:pt x="4845" y="0"/>
                  </a:lnTo>
                  <a:close/>
                </a:path>
              </a:pathLst>
            </a:custGeom>
            <a:solidFill>
              <a:srgbClr val="D8B7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8" name="任意多边形: 形状 7">
              <a:extLst>
                <a:ext uri="{FF2B5EF4-FFF2-40B4-BE49-F238E27FC236}">
                  <a16:creationId xmlns:a16="http://schemas.microsoft.com/office/drawing/2014/main" id="{4B3A8817-731C-446C-B2E8-55BBB4022599}"/>
                </a:ext>
              </a:extLst>
            </p:cNvPr>
            <p:cNvSpPr/>
            <p:nvPr/>
          </p:nvSpPr>
          <p:spPr>
            <a:xfrm flipV="1">
              <a:off x="10077450" y="3866117"/>
              <a:ext cx="2533650" cy="3239532"/>
            </a:xfrm>
            <a:custGeom>
              <a:avLst/>
              <a:gdLst>
                <a:gd name="connsiteX0" fmla="*/ 1267209 w 1267209"/>
                <a:gd name="connsiteY0" fmla="*/ 0 h 1620256"/>
                <a:gd name="connsiteX1" fmla="*/ 1267209 w 1267209"/>
                <a:gd name="connsiteY1" fmla="*/ 1620256 h 1620256"/>
                <a:gd name="connsiteX2" fmla="*/ 1244797 w 1267209"/>
                <a:gd name="connsiteY2" fmla="*/ 1613203 h 1620256"/>
                <a:gd name="connsiteX3" fmla="*/ 974486 w 1267209"/>
                <a:gd name="connsiteY3" fmla="*/ 1462269 h 1620256"/>
                <a:gd name="connsiteX4" fmla="*/ 799015 w 1267209"/>
                <a:gd name="connsiteY4" fmla="*/ 631459 h 1620256"/>
                <a:gd name="connsiteX5" fmla="*/ 51638 w 1267209"/>
                <a:gd name="connsiteY5" fmla="*/ 261537 h 1620256"/>
                <a:gd name="connsiteX6" fmla="*/ 0 w 1267209"/>
                <a:gd name="connsiteY6" fmla="*/ 71513 h 1620256"/>
                <a:gd name="connsiteX7" fmla="*/ 4845 w 1267209"/>
                <a:gd name="connsiteY7" fmla="*/ 0 h 162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7209" h="1620256">
                  <a:moveTo>
                    <a:pt x="1267209" y="0"/>
                  </a:moveTo>
                  <a:lnTo>
                    <a:pt x="1267209" y="1620256"/>
                  </a:lnTo>
                  <a:lnTo>
                    <a:pt x="1244797" y="1613203"/>
                  </a:lnTo>
                  <a:cubicBezTo>
                    <a:pt x="1132041" y="1573564"/>
                    <a:pt x="1032319" y="1524229"/>
                    <a:pt x="974486" y="1462269"/>
                  </a:cubicBezTo>
                  <a:cubicBezTo>
                    <a:pt x="799015" y="1274276"/>
                    <a:pt x="952822" y="831581"/>
                    <a:pt x="799015" y="631459"/>
                  </a:cubicBezTo>
                  <a:cubicBezTo>
                    <a:pt x="645206" y="431338"/>
                    <a:pt x="163203" y="427295"/>
                    <a:pt x="51638" y="261537"/>
                  </a:cubicBezTo>
                  <a:cubicBezTo>
                    <a:pt x="16774" y="209737"/>
                    <a:pt x="1479" y="143034"/>
                    <a:pt x="0" y="71513"/>
                  </a:cubicBezTo>
                  <a:lnTo>
                    <a:pt x="4845"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grpSp>
      <p:sp>
        <p:nvSpPr>
          <p:cNvPr id="19" name="Rectangle 21">
            <a:extLst>
              <a:ext uri="{FF2B5EF4-FFF2-40B4-BE49-F238E27FC236}">
                <a16:creationId xmlns:a16="http://schemas.microsoft.com/office/drawing/2014/main" id="{929E2DDD-889C-4ADC-8EBD-3F7D8033DDE5}"/>
              </a:ext>
            </a:extLst>
          </p:cNvPr>
          <p:cNvSpPr>
            <a:spLocks noChangeArrowheads="1"/>
          </p:cNvSpPr>
          <p:nvPr/>
        </p:nvSpPr>
        <p:spPr bwMode="auto">
          <a:xfrm>
            <a:off x="715147" y="4870134"/>
            <a:ext cx="478367" cy="1042737"/>
          </a:xfrm>
          <a:prstGeom prst="rect">
            <a:avLst/>
          </a:prstGeom>
          <a:solidFill>
            <a:srgbClr val="D99895"/>
          </a:solidFill>
          <a:ln>
            <a:noFill/>
          </a:ln>
          <a:effectLst/>
        </p:spPr>
        <p:txBody>
          <a:bodyPr wrap="none" anchor="ct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lumMod val="50000"/>
                </a:srgbClr>
              </a:solidFill>
              <a:effectLst/>
              <a:uLnTx/>
              <a:uFillTx/>
              <a:latin typeface="思源宋体 CN" panose="02020400000000000000" pitchFamily="18" charset="-122"/>
              <a:ea typeface="宋体" panose="02010600030101010101" pitchFamily="2" charset="-122"/>
            </a:endParaRPr>
          </a:p>
        </p:txBody>
      </p:sp>
      <p:sp>
        <p:nvSpPr>
          <p:cNvPr id="3" name="文本框 2">
            <a:extLst>
              <a:ext uri="{FF2B5EF4-FFF2-40B4-BE49-F238E27FC236}">
                <a16:creationId xmlns:a16="http://schemas.microsoft.com/office/drawing/2014/main" id="{96CB9E98-5134-EC76-7EAC-176B7BD81FC4}"/>
              </a:ext>
            </a:extLst>
          </p:cNvPr>
          <p:cNvSpPr txBox="1"/>
          <p:nvPr/>
        </p:nvSpPr>
        <p:spPr>
          <a:xfrm>
            <a:off x="1274053" y="4814997"/>
            <a:ext cx="9950253" cy="1200329"/>
          </a:xfrm>
          <a:prstGeom prst="rect">
            <a:avLst/>
          </a:prstGeom>
          <a:noFill/>
        </p:spPr>
        <p:txBody>
          <a:bodyPr wrap="square" rtlCol="0">
            <a:spAutoFit/>
          </a:bodyPr>
          <a:lstStyle/>
          <a:p>
            <a:r>
              <a:rPr lang="zh-CN" altLang="zh-CN" sz="2400" dirty="0">
                <a:solidFill>
                  <a:srgbClr val="488192"/>
                </a:solidFill>
                <a:latin typeface="思源宋体 CN Heavy" panose="02020900000000000000" pitchFamily="18" charset="-122"/>
                <a:ea typeface="思源宋体 CN Heavy" panose="02020900000000000000" pitchFamily="18" charset="-122"/>
              </a:rPr>
              <a:t>我们必须善于从自然中寻找其意念的对应物，通过强烈的视觉形象，运用暗示、联想、隐喻等手法来表达美好的寓意和特定的象征。只有这样，标志的信息化特征和识别性特征才能得到充分的发挥。</a:t>
            </a:r>
            <a:endParaRPr lang="zh-CN" altLang="en-US" sz="2400" dirty="0">
              <a:solidFill>
                <a:srgbClr val="488192"/>
              </a:solidFill>
              <a:latin typeface="思源宋体 CN Heavy" panose="02020900000000000000" pitchFamily="18" charset="-122"/>
              <a:ea typeface="思源宋体 CN Heavy" panose="02020900000000000000" pitchFamily="18" charset="-122"/>
            </a:endParaRPr>
          </a:p>
        </p:txBody>
      </p:sp>
      <p:pic>
        <p:nvPicPr>
          <p:cNvPr id="26" name="图片 25">
            <a:extLst>
              <a:ext uri="{FF2B5EF4-FFF2-40B4-BE49-F238E27FC236}">
                <a16:creationId xmlns:a16="http://schemas.microsoft.com/office/drawing/2014/main" id="{5FA40A12-8031-B05F-1927-C40E01F6E821}"/>
              </a:ext>
            </a:extLst>
          </p:cNvPr>
          <p:cNvPicPr/>
          <p:nvPr/>
        </p:nvPicPr>
        <p:blipFill rotWithShape="1">
          <a:blip r:embed="rId3"/>
          <a:srcRect l="10788" r="10329"/>
          <a:stretch/>
        </p:blipFill>
        <p:spPr>
          <a:xfrm>
            <a:off x="632841" y="1821309"/>
            <a:ext cx="3344888" cy="2510060"/>
          </a:xfrm>
          <a:prstGeom prst="rect">
            <a:avLst/>
          </a:prstGeom>
          <a:noFill/>
          <a:ln w="9525">
            <a:noFill/>
          </a:ln>
        </p:spPr>
      </p:pic>
      <p:pic>
        <p:nvPicPr>
          <p:cNvPr id="27" name="图片 26">
            <a:extLst>
              <a:ext uri="{FF2B5EF4-FFF2-40B4-BE49-F238E27FC236}">
                <a16:creationId xmlns:a16="http://schemas.microsoft.com/office/drawing/2014/main" id="{EE4210BB-482C-CBE3-2587-E532DDD0D0AA}"/>
              </a:ext>
            </a:extLst>
          </p:cNvPr>
          <p:cNvPicPr/>
          <p:nvPr/>
        </p:nvPicPr>
        <p:blipFill>
          <a:blip r:embed="rId4">
            <a:lum bright="12000" contrast="12000"/>
          </a:blip>
          <a:srcRect t="5738" r="15977"/>
          <a:stretch>
            <a:fillRect/>
          </a:stretch>
        </p:blipFill>
        <p:spPr>
          <a:xfrm>
            <a:off x="4221202" y="1818943"/>
            <a:ext cx="3456517" cy="2496320"/>
          </a:xfrm>
          <a:prstGeom prst="rect">
            <a:avLst/>
          </a:prstGeom>
          <a:noFill/>
          <a:ln w="9525">
            <a:noFill/>
          </a:ln>
        </p:spPr>
      </p:pic>
      <p:pic>
        <p:nvPicPr>
          <p:cNvPr id="28" name="图片 27">
            <a:extLst>
              <a:ext uri="{FF2B5EF4-FFF2-40B4-BE49-F238E27FC236}">
                <a16:creationId xmlns:a16="http://schemas.microsoft.com/office/drawing/2014/main" id="{DF85AB47-1E4B-2355-0753-2C3363E9FE47}"/>
              </a:ext>
            </a:extLst>
          </p:cNvPr>
          <p:cNvPicPr/>
          <p:nvPr/>
        </p:nvPicPr>
        <p:blipFill>
          <a:blip r:embed="rId5"/>
          <a:stretch>
            <a:fillRect/>
          </a:stretch>
        </p:blipFill>
        <p:spPr>
          <a:xfrm>
            <a:off x="8954432" y="2271137"/>
            <a:ext cx="2446216" cy="1333834"/>
          </a:xfrm>
          <a:prstGeom prst="rect">
            <a:avLst/>
          </a:prstGeom>
          <a:noFill/>
          <a:ln w="9525">
            <a:noFill/>
          </a:ln>
        </p:spPr>
      </p:pic>
      <p:sp>
        <p:nvSpPr>
          <p:cNvPr id="29" name="箭头: 右 28">
            <a:extLst>
              <a:ext uri="{FF2B5EF4-FFF2-40B4-BE49-F238E27FC236}">
                <a16:creationId xmlns:a16="http://schemas.microsoft.com/office/drawing/2014/main" id="{9EF90656-D424-5CB8-30FC-0CCA03F88BF9}"/>
              </a:ext>
            </a:extLst>
          </p:cNvPr>
          <p:cNvSpPr/>
          <p:nvPr/>
        </p:nvSpPr>
        <p:spPr>
          <a:xfrm>
            <a:off x="7853464" y="2873661"/>
            <a:ext cx="951346" cy="523220"/>
          </a:xfrm>
          <a:prstGeom prst="rightArrow">
            <a:avLst/>
          </a:prstGeom>
          <a:solidFill>
            <a:srgbClr val="488192"/>
          </a:solidFill>
          <a:ln>
            <a:solidFill>
              <a:srgbClr val="488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a:extLst>
              <a:ext uri="{FF2B5EF4-FFF2-40B4-BE49-F238E27FC236}">
                <a16:creationId xmlns:a16="http://schemas.microsoft.com/office/drawing/2014/main" id="{40992D30-CD95-20AE-8D5F-000827F5D8A1}"/>
              </a:ext>
            </a:extLst>
          </p:cNvPr>
          <p:cNvGrpSpPr/>
          <p:nvPr/>
        </p:nvGrpSpPr>
        <p:grpSpPr>
          <a:xfrm>
            <a:off x="8591783" y="3803721"/>
            <a:ext cx="3147657" cy="494178"/>
            <a:chOff x="11815" y="5281"/>
            <a:chExt cx="2327" cy="678"/>
          </a:xfrm>
        </p:grpSpPr>
        <p:sp>
          <p:nvSpPr>
            <p:cNvPr id="32" name="矩形: 圆角 23">
              <a:extLst>
                <a:ext uri="{FF2B5EF4-FFF2-40B4-BE49-F238E27FC236}">
                  <a16:creationId xmlns:a16="http://schemas.microsoft.com/office/drawing/2014/main" id="{67A4A963-639B-592B-23F6-391616849AE1}"/>
                </a:ext>
              </a:extLst>
            </p:cNvPr>
            <p:cNvSpPr/>
            <p:nvPr/>
          </p:nvSpPr>
          <p:spPr>
            <a:xfrm>
              <a:off x="11815" y="5281"/>
              <a:ext cx="2327" cy="678"/>
            </a:xfrm>
            <a:prstGeom prst="roundRect">
              <a:avLst>
                <a:gd name="adj" fmla="val 50000"/>
              </a:avLst>
            </a:prstGeom>
            <a:solidFill>
              <a:srgbClr val="179DA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FFFFFF"/>
                </a:solidFill>
                <a:latin typeface="字魂54号-贤黑" panose="00000500000000000000" pitchFamily="2" charset="-122"/>
                <a:ea typeface="字魂54号-贤黑" panose="00000500000000000000" pitchFamily="2" charset="-122"/>
                <a:sym typeface="字魂54号-贤黑" panose="00000500000000000000" pitchFamily="2" charset="-122"/>
              </a:endParaRPr>
            </a:p>
          </p:txBody>
        </p:sp>
        <p:sp>
          <p:nvSpPr>
            <p:cNvPr id="33" name="文本框 32">
              <a:extLst>
                <a:ext uri="{FF2B5EF4-FFF2-40B4-BE49-F238E27FC236}">
                  <a16:creationId xmlns:a16="http://schemas.microsoft.com/office/drawing/2014/main" id="{E371715D-DEB2-0972-ED27-E9B716D76B71}"/>
                </a:ext>
              </a:extLst>
            </p:cNvPr>
            <p:cNvSpPr txBox="1"/>
            <p:nvPr/>
          </p:nvSpPr>
          <p:spPr>
            <a:xfrm>
              <a:off x="11815" y="5305"/>
              <a:ext cx="2186" cy="633"/>
            </a:xfrm>
            <a:prstGeom prst="rect">
              <a:avLst/>
            </a:prstGeom>
            <a:noFill/>
            <a:effectLst/>
          </p:spPr>
          <p:txBody>
            <a:bodyPr wrap="square" rtlCol="0">
              <a:spAutoFit/>
            </a:bodyPr>
            <a:lstStyle/>
            <a:p>
              <a:pPr algn="ctr"/>
              <a:r>
                <a:rPr lang="zh-CN" altLang="en-US" sz="2400" dirty="0">
                  <a:solidFill>
                    <a:schemeClr val="bg1"/>
                  </a:solidFill>
                  <a:latin typeface="思源宋体 CN Heavy" panose="02020900000000000000" pitchFamily="18" charset="-122"/>
                  <a:ea typeface="思源宋体 CN Heavy" panose="02020900000000000000" pitchFamily="18" charset="-122"/>
                  <a:sym typeface="字魂54号-贤黑" panose="00000500000000000000" pitchFamily="2" charset="-122"/>
                </a:rPr>
                <a:t>外卖员 </a:t>
              </a:r>
              <a:r>
                <a:rPr lang="en-US" altLang="zh-CN" sz="2400" dirty="0">
                  <a:solidFill>
                    <a:schemeClr val="bg1"/>
                  </a:solidFill>
                  <a:latin typeface="思源宋体 CN Heavy" panose="02020900000000000000" pitchFamily="18" charset="-122"/>
                  <a:ea typeface="思源宋体 CN Heavy" panose="02020900000000000000" pitchFamily="18" charset="-122"/>
                  <a:sym typeface="字魂54号-贤黑" panose="00000500000000000000" pitchFamily="2" charset="-122"/>
                </a:rPr>
                <a:t>—— </a:t>
              </a:r>
              <a:r>
                <a:rPr lang="zh-CN" altLang="en-US" sz="2400" dirty="0">
                  <a:solidFill>
                    <a:schemeClr val="bg1"/>
                  </a:solidFill>
                  <a:latin typeface="思源宋体 CN Heavy" panose="02020900000000000000" pitchFamily="18" charset="-122"/>
                  <a:ea typeface="思源宋体 CN Heavy" panose="02020900000000000000" pitchFamily="18" charset="-122"/>
                  <a:sym typeface="字魂54号-贤黑" panose="00000500000000000000" pitchFamily="2" charset="-122"/>
                </a:rPr>
                <a:t>袋鼠</a:t>
              </a:r>
            </a:p>
          </p:txBody>
        </p:sp>
      </p:grpSp>
      <p:sp>
        <p:nvSpPr>
          <p:cNvPr id="34" name="矩形 33">
            <a:extLst>
              <a:ext uri="{FF2B5EF4-FFF2-40B4-BE49-F238E27FC236}">
                <a16:creationId xmlns:a16="http://schemas.microsoft.com/office/drawing/2014/main" id="{46E0EA22-280B-618F-0738-9DB434E93646}"/>
              </a:ext>
            </a:extLst>
          </p:cNvPr>
          <p:cNvSpPr/>
          <p:nvPr/>
        </p:nvSpPr>
        <p:spPr>
          <a:xfrm>
            <a:off x="1399776" y="150456"/>
            <a:ext cx="2492990" cy="646331"/>
          </a:xfrm>
          <a:prstGeom prst="rect">
            <a:avLst/>
          </a:prstGeom>
        </p:spPr>
        <p:txBody>
          <a:bodyPr wrap="none">
            <a:spAutoFit/>
          </a:bodyPr>
          <a:lstStyle/>
          <a:p>
            <a:pPr>
              <a:defRPr/>
            </a:pPr>
            <a:r>
              <a:rPr lang="zh-CN" altLang="en-US" sz="3600" dirty="0">
                <a:solidFill>
                  <a:schemeClr val="tx1">
                    <a:lumMod val="75000"/>
                    <a:lumOff val="25000"/>
                  </a:schemeClr>
                </a:solidFill>
                <a:latin typeface="华文琥珀" panose="02010800040101010101" pitchFamily="2" charset="-122"/>
                <a:ea typeface="华文琥珀" panose="02010800040101010101" pitchFamily="2" charset="-122"/>
              </a:rPr>
              <a:t>象征性特征</a:t>
            </a:r>
          </a:p>
        </p:txBody>
      </p:sp>
    </p:spTree>
    <p:extLst>
      <p:ext uri="{BB962C8B-B14F-4D97-AF65-F5344CB8AC3E}">
        <p14:creationId xmlns:p14="http://schemas.microsoft.com/office/powerpoint/2010/main" val="2134797799"/>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21C4A5E3-5007-41CA-8B3A-B9A36539D8C8}"/>
              </a:ext>
            </a:extLst>
          </p:cNvPr>
          <p:cNvGrpSpPr/>
          <p:nvPr/>
        </p:nvGrpSpPr>
        <p:grpSpPr>
          <a:xfrm rot="5400000" flipH="1">
            <a:off x="-275644" y="-276807"/>
            <a:ext cx="1581153" cy="1906167"/>
            <a:chOff x="9277350" y="3881016"/>
            <a:chExt cx="2990850" cy="3605633"/>
          </a:xfrm>
        </p:grpSpPr>
        <p:sp>
          <p:nvSpPr>
            <p:cNvPr id="4" name="任意多边形: 形状 3">
              <a:extLst>
                <a:ext uri="{FF2B5EF4-FFF2-40B4-BE49-F238E27FC236}">
                  <a16:creationId xmlns:a16="http://schemas.microsoft.com/office/drawing/2014/main" id="{3CD054F6-C85E-4691-AA24-BCC01FD34923}"/>
                </a:ext>
              </a:extLst>
            </p:cNvPr>
            <p:cNvSpPr/>
            <p:nvPr/>
          </p:nvSpPr>
          <p:spPr>
            <a:xfrm rot="16200000" flipV="1">
              <a:off x="9246183" y="3912183"/>
              <a:ext cx="2976983" cy="2914650"/>
            </a:xfrm>
            <a:custGeom>
              <a:avLst/>
              <a:gdLst>
                <a:gd name="connsiteX0" fmla="*/ 0 w 7004667"/>
                <a:gd name="connsiteY0" fmla="*/ 0 h 6858002"/>
                <a:gd name="connsiteX1" fmla="*/ 7004667 w 7004667"/>
                <a:gd name="connsiteY1" fmla="*/ 0 h 6858002"/>
                <a:gd name="connsiteX2" fmla="*/ 6927890 w 7004667"/>
                <a:gd name="connsiteY2" fmla="*/ 13049 h 6858002"/>
                <a:gd name="connsiteX3" fmla="*/ 4016144 w 7004667"/>
                <a:gd name="connsiteY3" fmla="*/ 3524955 h 6858002"/>
                <a:gd name="connsiteX4" fmla="*/ 980784 w 7004667"/>
                <a:gd name="connsiteY4" fmla="*/ 6858002 h 6858002"/>
                <a:gd name="connsiteX5" fmla="*/ 0 w 7004667"/>
                <a:gd name="connsiteY5"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4667" h="6858002">
                  <a:moveTo>
                    <a:pt x="0" y="0"/>
                  </a:moveTo>
                  <a:lnTo>
                    <a:pt x="7004667" y="0"/>
                  </a:lnTo>
                  <a:lnTo>
                    <a:pt x="6927890" y="13049"/>
                  </a:lnTo>
                  <a:cubicBezTo>
                    <a:pt x="5094667" y="437170"/>
                    <a:pt x="6918515" y="3313232"/>
                    <a:pt x="4016144" y="3524955"/>
                  </a:cubicBezTo>
                  <a:cubicBezTo>
                    <a:pt x="933197" y="3670782"/>
                    <a:pt x="3682935" y="6027461"/>
                    <a:pt x="980784" y="6858002"/>
                  </a:cubicBezTo>
                  <a:lnTo>
                    <a:pt x="0" y="6858002"/>
                  </a:lnTo>
                  <a:close/>
                </a:path>
              </a:pathLst>
            </a:custGeom>
            <a:solidFill>
              <a:srgbClr val="4881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5" name="任意多边形: 形状 4">
              <a:extLst>
                <a:ext uri="{FF2B5EF4-FFF2-40B4-BE49-F238E27FC236}">
                  <a16:creationId xmlns:a16="http://schemas.microsoft.com/office/drawing/2014/main" id="{C40692F9-FDBA-46AB-BA8A-F636F263944B}"/>
                </a:ext>
              </a:extLst>
            </p:cNvPr>
            <p:cNvSpPr/>
            <p:nvPr/>
          </p:nvSpPr>
          <p:spPr>
            <a:xfrm rot="16200000" flipV="1">
              <a:off x="9322383" y="4540833"/>
              <a:ext cx="2976983" cy="2914650"/>
            </a:xfrm>
            <a:custGeom>
              <a:avLst/>
              <a:gdLst>
                <a:gd name="connsiteX0" fmla="*/ 0 w 7004667"/>
                <a:gd name="connsiteY0" fmla="*/ 0 h 6858002"/>
                <a:gd name="connsiteX1" fmla="*/ 7004667 w 7004667"/>
                <a:gd name="connsiteY1" fmla="*/ 0 h 6858002"/>
                <a:gd name="connsiteX2" fmla="*/ 6927890 w 7004667"/>
                <a:gd name="connsiteY2" fmla="*/ 13049 h 6858002"/>
                <a:gd name="connsiteX3" fmla="*/ 4016144 w 7004667"/>
                <a:gd name="connsiteY3" fmla="*/ 3524955 h 6858002"/>
                <a:gd name="connsiteX4" fmla="*/ 980784 w 7004667"/>
                <a:gd name="connsiteY4" fmla="*/ 6858002 h 6858002"/>
                <a:gd name="connsiteX5" fmla="*/ 0 w 7004667"/>
                <a:gd name="connsiteY5"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4667" h="6858002">
                  <a:moveTo>
                    <a:pt x="0" y="0"/>
                  </a:moveTo>
                  <a:lnTo>
                    <a:pt x="7004667" y="0"/>
                  </a:lnTo>
                  <a:lnTo>
                    <a:pt x="6927890" y="13049"/>
                  </a:lnTo>
                  <a:cubicBezTo>
                    <a:pt x="5094667" y="437170"/>
                    <a:pt x="6918515" y="3313232"/>
                    <a:pt x="4016144" y="3524955"/>
                  </a:cubicBezTo>
                  <a:cubicBezTo>
                    <a:pt x="933197" y="3670782"/>
                    <a:pt x="3682935" y="6027461"/>
                    <a:pt x="980784" y="6858002"/>
                  </a:cubicBezTo>
                  <a:lnTo>
                    <a:pt x="0" y="6858002"/>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grpSp>
      <p:grpSp>
        <p:nvGrpSpPr>
          <p:cNvPr id="2" name="组合 1">
            <a:extLst>
              <a:ext uri="{FF2B5EF4-FFF2-40B4-BE49-F238E27FC236}">
                <a16:creationId xmlns:a16="http://schemas.microsoft.com/office/drawing/2014/main" id="{1CBA7DB7-07C5-4189-B531-B7A919A1B342}"/>
              </a:ext>
            </a:extLst>
          </p:cNvPr>
          <p:cNvGrpSpPr/>
          <p:nvPr/>
        </p:nvGrpSpPr>
        <p:grpSpPr>
          <a:xfrm>
            <a:off x="10687050" y="4833355"/>
            <a:ext cx="1924050" cy="2272293"/>
            <a:chOff x="9658350" y="3618467"/>
            <a:chExt cx="2952750" cy="3487182"/>
          </a:xfrm>
        </p:grpSpPr>
        <p:sp>
          <p:nvSpPr>
            <p:cNvPr id="7" name="任意多边形: 形状 6">
              <a:extLst>
                <a:ext uri="{FF2B5EF4-FFF2-40B4-BE49-F238E27FC236}">
                  <a16:creationId xmlns:a16="http://schemas.microsoft.com/office/drawing/2014/main" id="{B9EE3332-203F-4F74-AAFB-EE0317FB2708}"/>
                </a:ext>
              </a:extLst>
            </p:cNvPr>
            <p:cNvSpPr/>
            <p:nvPr/>
          </p:nvSpPr>
          <p:spPr>
            <a:xfrm flipV="1">
              <a:off x="9658350" y="3618467"/>
              <a:ext cx="2533650" cy="3239532"/>
            </a:xfrm>
            <a:custGeom>
              <a:avLst/>
              <a:gdLst>
                <a:gd name="connsiteX0" fmla="*/ 1267209 w 1267209"/>
                <a:gd name="connsiteY0" fmla="*/ 0 h 1620256"/>
                <a:gd name="connsiteX1" fmla="*/ 1267209 w 1267209"/>
                <a:gd name="connsiteY1" fmla="*/ 1620256 h 1620256"/>
                <a:gd name="connsiteX2" fmla="*/ 1244797 w 1267209"/>
                <a:gd name="connsiteY2" fmla="*/ 1613203 h 1620256"/>
                <a:gd name="connsiteX3" fmla="*/ 974486 w 1267209"/>
                <a:gd name="connsiteY3" fmla="*/ 1462269 h 1620256"/>
                <a:gd name="connsiteX4" fmla="*/ 799015 w 1267209"/>
                <a:gd name="connsiteY4" fmla="*/ 631459 h 1620256"/>
                <a:gd name="connsiteX5" fmla="*/ 51638 w 1267209"/>
                <a:gd name="connsiteY5" fmla="*/ 261537 h 1620256"/>
                <a:gd name="connsiteX6" fmla="*/ 0 w 1267209"/>
                <a:gd name="connsiteY6" fmla="*/ 71513 h 1620256"/>
                <a:gd name="connsiteX7" fmla="*/ 4845 w 1267209"/>
                <a:gd name="connsiteY7" fmla="*/ 0 h 162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7209" h="1620256">
                  <a:moveTo>
                    <a:pt x="1267209" y="0"/>
                  </a:moveTo>
                  <a:lnTo>
                    <a:pt x="1267209" y="1620256"/>
                  </a:lnTo>
                  <a:lnTo>
                    <a:pt x="1244797" y="1613203"/>
                  </a:lnTo>
                  <a:cubicBezTo>
                    <a:pt x="1132041" y="1573564"/>
                    <a:pt x="1032319" y="1524229"/>
                    <a:pt x="974486" y="1462269"/>
                  </a:cubicBezTo>
                  <a:cubicBezTo>
                    <a:pt x="799015" y="1274276"/>
                    <a:pt x="952822" y="831581"/>
                    <a:pt x="799015" y="631459"/>
                  </a:cubicBezTo>
                  <a:cubicBezTo>
                    <a:pt x="645206" y="431338"/>
                    <a:pt x="163203" y="427295"/>
                    <a:pt x="51638" y="261537"/>
                  </a:cubicBezTo>
                  <a:cubicBezTo>
                    <a:pt x="16774" y="209737"/>
                    <a:pt x="1479" y="143034"/>
                    <a:pt x="0" y="71513"/>
                  </a:cubicBezTo>
                  <a:lnTo>
                    <a:pt x="4845" y="0"/>
                  </a:lnTo>
                  <a:close/>
                </a:path>
              </a:pathLst>
            </a:custGeom>
            <a:solidFill>
              <a:srgbClr val="D8B7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8" name="任意多边形: 形状 7">
              <a:extLst>
                <a:ext uri="{FF2B5EF4-FFF2-40B4-BE49-F238E27FC236}">
                  <a16:creationId xmlns:a16="http://schemas.microsoft.com/office/drawing/2014/main" id="{4B3A8817-731C-446C-B2E8-55BBB4022599}"/>
                </a:ext>
              </a:extLst>
            </p:cNvPr>
            <p:cNvSpPr/>
            <p:nvPr/>
          </p:nvSpPr>
          <p:spPr>
            <a:xfrm flipV="1">
              <a:off x="10077450" y="3866117"/>
              <a:ext cx="2533650" cy="3239532"/>
            </a:xfrm>
            <a:custGeom>
              <a:avLst/>
              <a:gdLst>
                <a:gd name="connsiteX0" fmla="*/ 1267209 w 1267209"/>
                <a:gd name="connsiteY0" fmla="*/ 0 h 1620256"/>
                <a:gd name="connsiteX1" fmla="*/ 1267209 w 1267209"/>
                <a:gd name="connsiteY1" fmla="*/ 1620256 h 1620256"/>
                <a:gd name="connsiteX2" fmla="*/ 1244797 w 1267209"/>
                <a:gd name="connsiteY2" fmla="*/ 1613203 h 1620256"/>
                <a:gd name="connsiteX3" fmla="*/ 974486 w 1267209"/>
                <a:gd name="connsiteY3" fmla="*/ 1462269 h 1620256"/>
                <a:gd name="connsiteX4" fmla="*/ 799015 w 1267209"/>
                <a:gd name="connsiteY4" fmla="*/ 631459 h 1620256"/>
                <a:gd name="connsiteX5" fmla="*/ 51638 w 1267209"/>
                <a:gd name="connsiteY5" fmla="*/ 261537 h 1620256"/>
                <a:gd name="connsiteX6" fmla="*/ 0 w 1267209"/>
                <a:gd name="connsiteY6" fmla="*/ 71513 h 1620256"/>
                <a:gd name="connsiteX7" fmla="*/ 4845 w 1267209"/>
                <a:gd name="connsiteY7" fmla="*/ 0 h 162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7209" h="1620256">
                  <a:moveTo>
                    <a:pt x="1267209" y="0"/>
                  </a:moveTo>
                  <a:lnTo>
                    <a:pt x="1267209" y="1620256"/>
                  </a:lnTo>
                  <a:lnTo>
                    <a:pt x="1244797" y="1613203"/>
                  </a:lnTo>
                  <a:cubicBezTo>
                    <a:pt x="1132041" y="1573564"/>
                    <a:pt x="1032319" y="1524229"/>
                    <a:pt x="974486" y="1462269"/>
                  </a:cubicBezTo>
                  <a:cubicBezTo>
                    <a:pt x="799015" y="1274276"/>
                    <a:pt x="952822" y="831581"/>
                    <a:pt x="799015" y="631459"/>
                  </a:cubicBezTo>
                  <a:cubicBezTo>
                    <a:pt x="645206" y="431338"/>
                    <a:pt x="163203" y="427295"/>
                    <a:pt x="51638" y="261537"/>
                  </a:cubicBezTo>
                  <a:cubicBezTo>
                    <a:pt x="16774" y="209737"/>
                    <a:pt x="1479" y="143034"/>
                    <a:pt x="0" y="71513"/>
                  </a:cubicBezTo>
                  <a:lnTo>
                    <a:pt x="4845"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grpSp>
      <p:sp>
        <p:nvSpPr>
          <p:cNvPr id="53" name="矩形 52">
            <a:extLst>
              <a:ext uri="{FF2B5EF4-FFF2-40B4-BE49-F238E27FC236}">
                <a16:creationId xmlns:a16="http://schemas.microsoft.com/office/drawing/2014/main" id="{7500FDBA-F125-08B2-1507-68E0F188EF03}"/>
              </a:ext>
            </a:extLst>
          </p:cNvPr>
          <p:cNvSpPr/>
          <p:nvPr/>
        </p:nvSpPr>
        <p:spPr>
          <a:xfrm>
            <a:off x="1399776" y="150456"/>
            <a:ext cx="2492990" cy="646331"/>
          </a:xfrm>
          <a:prstGeom prst="rect">
            <a:avLst/>
          </a:prstGeom>
        </p:spPr>
        <p:txBody>
          <a:bodyPr wrap="none">
            <a:spAutoFit/>
          </a:bodyPr>
          <a:lstStyle/>
          <a:p>
            <a:pPr>
              <a:defRPr/>
            </a:pPr>
            <a:r>
              <a:rPr lang="zh-CN" altLang="en-US" sz="3600" dirty="0">
                <a:solidFill>
                  <a:schemeClr val="tx1">
                    <a:lumMod val="75000"/>
                    <a:lumOff val="25000"/>
                  </a:schemeClr>
                </a:solidFill>
                <a:latin typeface="华文琥珀" panose="02010800040101010101" pitchFamily="2" charset="-122"/>
                <a:ea typeface="华文琥珀" panose="02010800040101010101" pitchFamily="2" charset="-122"/>
              </a:rPr>
              <a:t>审美性特征</a:t>
            </a:r>
          </a:p>
        </p:txBody>
      </p:sp>
      <p:pic>
        <p:nvPicPr>
          <p:cNvPr id="3" name="图片 2">
            <a:extLst>
              <a:ext uri="{FF2B5EF4-FFF2-40B4-BE49-F238E27FC236}">
                <a16:creationId xmlns:a16="http://schemas.microsoft.com/office/drawing/2014/main" id="{435E2C90-7F53-B46B-0B9B-F6A7C562B27C}"/>
              </a:ext>
            </a:extLst>
          </p:cNvPr>
          <p:cNvPicPr/>
          <p:nvPr/>
        </p:nvPicPr>
        <p:blipFill>
          <a:blip r:embed="rId3"/>
          <a:srcRect l="23220" t="9305"/>
          <a:stretch>
            <a:fillRect/>
          </a:stretch>
        </p:blipFill>
        <p:spPr>
          <a:xfrm>
            <a:off x="1892275" y="1577445"/>
            <a:ext cx="2634828" cy="2365056"/>
          </a:xfrm>
          <a:prstGeom prst="rect">
            <a:avLst/>
          </a:prstGeom>
          <a:noFill/>
          <a:ln w="9525">
            <a:noFill/>
          </a:ln>
        </p:spPr>
      </p:pic>
      <p:pic>
        <p:nvPicPr>
          <p:cNvPr id="12" name="图片 11">
            <a:extLst>
              <a:ext uri="{FF2B5EF4-FFF2-40B4-BE49-F238E27FC236}">
                <a16:creationId xmlns:a16="http://schemas.microsoft.com/office/drawing/2014/main" id="{C085F90F-B8F7-3AC3-12FD-06B0C1A1A1BF}"/>
              </a:ext>
            </a:extLst>
          </p:cNvPr>
          <p:cNvPicPr/>
          <p:nvPr/>
        </p:nvPicPr>
        <p:blipFill>
          <a:blip r:embed="rId4"/>
          <a:srcRect l="20648" t="20370" r="18241" b="18889"/>
          <a:stretch>
            <a:fillRect/>
          </a:stretch>
        </p:blipFill>
        <p:spPr>
          <a:xfrm>
            <a:off x="4769008" y="1560588"/>
            <a:ext cx="2392794" cy="2378060"/>
          </a:xfrm>
          <a:prstGeom prst="rect">
            <a:avLst/>
          </a:prstGeom>
          <a:noFill/>
          <a:ln w="9525">
            <a:noFill/>
          </a:ln>
        </p:spPr>
      </p:pic>
      <p:pic>
        <p:nvPicPr>
          <p:cNvPr id="13" name="图片 12">
            <a:extLst>
              <a:ext uri="{FF2B5EF4-FFF2-40B4-BE49-F238E27FC236}">
                <a16:creationId xmlns:a16="http://schemas.microsoft.com/office/drawing/2014/main" id="{52E40EB8-4C48-0F14-FCD1-E881E7C58A3D}"/>
              </a:ext>
            </a:extLst>
          </p:cNvPr>
          <p:cNvPicPr/>
          <p:nvPr/>
        </p:nvPicPr>
        <p:blipFill>
          <a:blip r:embed="rId5"/>
          <a:stretch>
            <a:fillRect/>
          </a:stretch>
        </p:blipFill>
        <p:spPr>
          <a:xfrm>
            <a:off x="7377279" y="1578110"/>
            <a:ext cx="2893554" cy="2358544"/>
          </a:xfrm>
          <a:prstGeom prst="rect">
            <a:avLst/>
          </a:prstGeom>
          <a:noFill/>
          <a:ln w="9525">
            <a:noFill/>
          </a:ln>
        </p:spPr>
      </p:pic>
      <p:cxnSp>
        <p:nvCxnSpPr>
          <p:cNvPr id="14" name="直接连接符 13">
            <a:extLst>
              <a:ext uri="{FF2B5EF4-FFF2-40B4-BE49-F238E27FC236}">
                <a16:creationId xmlns:a16="http://schemas.microsoft.com/office/drawing/2014/main" id="{61341C68-583F-0245-4375-7DD43A2C7694}"/>
              </a:ext>
            </a:extLst>
          </p:cNvPr>
          <p:cNvCxnSpPr/>
          <p:nvPr/>
        </p:nvCxnSpPr>
        <p:spPr>
          <a:xfrm>
            <a:off x="1062182" y="4341093"/>
            <a:ext cx="10076872" cy="0"/>
          </a:xfrm>
          <a:prstGeom prst="line">
            <a:avLst/>
          </a:prstGeom>
          <a:ln w="19050">
            <a:solidFill>
              <a:srgbClr val="488192"/>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E461FDA8-6ECA-1797-6EAB-07BF5A5E2A7F}"/>
              </a:ext>
            </a:extLst>
          </p:cNvPr>
          <p:cNvSpPr txBox="1"/>
          <p:nvPr/>
        </p:nvSpPr>
        <p:spPr>
          <a:xfrm>
            <a:off x="1610309" y="4779091"/>
            <a:ext cx="9399437" cy="954107"/>
          </a:xfrm>
          <a:prstGeom prst="rect">
            <a:avLst/>
          </a:prstGeom>
          <a:noFill/>
        </p:spPr>
        <p:txBody>
          <a:bodyPr wrap="square" rtlCol="0">
            <a:spAutoFit/>
          </a:bodyPr>
          <a:lstStyle/>
          <a:p>
            <a:r>
              <a:rPr lang="zh-CN" altLang="zh-CN" sz="2800" dirty="0">
                <a:solidFill>
                  <a:srgbClr val="D99895"/>
                </a:solidFill>
                <a:latin typeface="思源宋体 CN Heavy" panose="02020900000000000000" pitchFamily="18" charset="-122"/>
                <a:ea typeface="思源宋体 CN Heavy" panose="02020900000000000000" pitchFamily="18" charset="-122"/>
              </a:rPr>
              <a:t>艺术表达是标志作品所必须承载的又一主要特征。</a:t>
            </a:r>
            <a:r>
              <a:rPr lang="zh-CN" altLang="zh-CN" sz="2800" dirty="0">
                <a:solidFill>
                  <a:srgbClr val="488192"/>
                </a:solidFill>
                <a:latin typeface="思源宋体 CN Heavy" panose="02020900000000000000" pitchFamily="18" charset="-122"/>
                <a:ea typeface="思源宋体 CN Heavy" panose="02020900000000000000" pitchFamily="18" charset="-122"/>
              </a:rPr>
              <a:t>标志的艺术性特征是其与标志受众产生信息良性交流的前提条件。</a:t>
            </a:r>
            <a:endParaRPr lang="zh-CN" altLang="en-US" sz="2800" dirty="0">
              <a:solidFill>
                <a:srgbClr val="488192"/>
              </a:solidFill>
              <a:latin typeface="思源宋体 CN Heavy" panose="02020900000000000000" pitchFamily="18" charset="-122"/>
              <a:ea typeface="思源宋体 CN Heavy" panose="02020900000000000000" pitchFamily="18" charset="-122"/>
            </a:endParaRPr>
          </a:p>
        </p:txBody>
      </p:sp>
    </p:spTree>
    <p:extLst>
      <p:ext uri="{BB962C8B-B14F-4D97-AF65-F5344CB8AC3E}">
        <p14:creationId xmlns:p14="http://schemas.microsoft.com/office/powerpoint/2010/main" val="3307831653"/>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21C4A5E3-5007-41CA-8B3A-B9A36539D8C8}"/>
              </a:ext>
            </a:extLst>
          </p:cNvPr>
          <p:cNvGrpSpPr/>
          <p:nvPr/>
        </p:nvGrpSpPr>
        <p:grpSpPr>
          <a:xfrm rot="5400000" flipH="1">
            <a:off x="-275644" y="-276807"/>
            <a:ext cx="1581153" cy="1906167"/>
            <a:chOff x="9277350" y="3881016"/>
            <a:chExt cx="2990850" cy="3605633"/>
          </a:xfrm>
        </p:grpSpPr>
        <p:sp>
          <p:nvSpPr>
            <p:cNvPr id="4" name="任意多边形: 形状 3">
              <a:extLst>
                <a:ext uri="{FF2B5EF4-FFF2-40B4-BE49-F238E27FC236}">
                  <a16:creationId xmlns:a16="http://schemas.microsoft.com/office/drawing/2014/main" id="{3CD054F6-C85E-4691-AA24-BCC01FD34923}"/>
                </a:ext>
              </a:extLst>
            </p:cNvPr>
            <p:cNvSpPr/>
            <p:nvPr/>
          </p:nvSpPr>
          <p:spPr>
            <a:xfrm rot="16200000" flipV="1">
              <a:off x="9246183" y="3912183"/>
              <a:ext cx="2976983" cy="2914650"/>
            </a:xfrm>
            <a:custGeom>
              <a:avLst/>
              <a:gdLst>
                <a:gd name="connsiteX0" fmla="*/ 0 w 7004667"/>
                <a:gd name="connsiteY0" fmla="*/ 0 h 6858002"/>
                <a:gd name="connsiteX1" fmla="*/ 7004667 w 7004667"/>
                <a:gd name="connsiteY1" fmla="*/ 0 h 6858002"/>
                <a:gd name="connsiteX2" fmla="*/ 6927890 w 7004667"/>
                <a:gd name="connsiteY2" fmla="*/ 13049 h 6858002"/>
                <a:gd name="connsiteX3" fmla="*/ 4016144 w 7004667"/>
                <a:gd name="connsiteY3" fmla="*/ 3524955 h 6858002"/>
                <a:gd name="connsiteX4" fmla="*/ 980784 w 7004667"/>
                <a:gd name="connsiteY4" fmla="*/ 6858002 h 6858002"/>
                <a:gd name="connsiteX5" fmla="*/ 0 w 7004667"/>
                <a:gd name="connsiteY5"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4667" h="6858002">
                  <a:moveTo>
                    <a:pt x="0" y="0"/>
                  </a:moveTo>
                  <a:lnTo>
                    <a:pt x="7004667" y="0"/>
                  </a:lnTo>
                  <a:lnTo>
                    <a:pt x="6927890" y="13049"/>
                  </a:lnTo>
                  <a:cubicBezTo>
                    <a:pt x="5094667" y="437170"/>
                    <a:pt x="6918515" y="3313232"/>
                    <a:pt x="4016144" y="3524955"/>
                  </a:cubicBezTo>
                  <a:cubicBezTo>
                    <a:pt x="933197" y="3670782"/>
                    <a:pt x="3682935" y="6027461"/>
                    <a:pt x="980784" y="6858002"/>
                  </a:cubicBezTo>
                  <a:lnTo>
                    <a:pt x="0" y="6858002"/>
                  </a:lnTo>
                  <a:close/>
                </a:path>
              </a:pathLst>
            </a:custGeom>
            <a:solidFill>
              <a:srgbClr val="4881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5" name="任意多边形: 形状 4">
              <a:extLst>
                <a:ext uri="{FF2B5EF4-FFF2-40B4-BE49-F238E27FC236}">
                  <a16:creationId xmlns:a16="http://schemas.microsoft.com/office/drawing/2014/main" id="{C40692F9-FDBA-46AB-BA8A-F636F263944B}"/>
                </a:ext>
              </a:extLst>
            </p:cNvPr>
            <p:cNvSpPr/>
            <p:nvPr/>
          </p:nvSpPr>
          <p:spPr>
            <a:xfrm rot="16200000" flipV="1">
              <a:off x="9322383" y="4540833"/>
              <a:ext cx="2976983" cy="2914650"/>
            </a:xfrm>
            <a:custGeom>
              <a:avLst/>
              <a:gdLst>
                <a:gd name="connsiteX0" fmla="*/ 0 w 7004667"/>
                <a:gd name="connsiteY0" fmla="*/ 0 h 6858002"/>
                <a:gd name="connsiteX1" fmla="*/ 7004667 w 7004667"/>
                <a:gd name="connsiteY1" fmla="*/ 0 h 6858002"/>
                <a:gd name="connsiteX2" fmla="*/ 6927890 w 7004667"/>
                <a:gd name="connsiteY2" fmla="*/ 13049 h 6858002"/>
                <a:gd name="connsiteX3" fmla="*/ 4016144 w 7004667"/>
                <a:gd name="connsiteY3" fmla="*/ 3524955 h 6858002"/>
                <a:gd name="connsiteX4" fmla="*/ 980784 w 7004667"/>
                <a:gd name="connsiteY4" fmla="*/ 6858002 h 6858002"/>
                <a:gd name="connsiteX5" fmla="*/ 0 w 7004667"/>
                <a:gd name="connsiteY5"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4667" h="6858002">
                  <a:moveTo>
                    <a:pt x="0" y="0"/>
                  </a:moveTo>
                  <a:lnTo>
                    <a:pt x="7004667" y="0"/>
                  </a:lnTo>
                  <a:lnTo>
                    <a:pt x="6927890" y="13049"/>
                  </a:lnTo>
                  <a:cubicBezTo>
                    <a:pt x="5094667" y="437170"/>
                    <a:pt x="6918515" y="3313232"/>
                    <a:pt x="4016144" y="3524955"/>
                  </a:cubicBezTo>
                  <a:cubicBezTo>
                    <a:pt x="933197" y="3670782"/>
                    <a:pt x="3682935" y="6027461"/>
                    <a:pt x="980784" y="6858002"/>
                  </a:cubicBezTo>
                  <a:lnTo>
                    <a:pt x="0" y="6858002"/>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grpSp>
      <p:grpSp>
        <p:nvGrpSpPr>
          <p:cNvPr id="2" name="组合 1">
            <a:extLst>
              <a:ext uri="{FF2B5EF4-FFF2-40B4-BE49-F238E27FC236}">
                <a16:creationId xmlns:a16="http://schemas.microsoft.com/office/drawing/2014/main" id="{1CBA7DB7-07C5-4189-B531-B7A919A1B342}"/>
              </a:ext>
            </a:extLst>
          </p:cNvPr>
          <p:cNvGrpSpPr/>
          <p:nvPr/>
        </p:nvGrpSpPr>
        <p:grpSpPr>
          <a:xfrm>
            <a:off x="10687050" y="4833355"/>
            <a:ext cx="1924050" cy="2272293"/>
            <a:chOff x="9658350" y="3618467"/>
            <a:chExt cx="2952750" cy="3487182"/>
          </a:xfrm>
        </p:grpSpPr>
        <p:sp>
          <p:nvSpPr>
            <p:cNvPr id="7" name="任意多边形: 形状 6">
              <a:extLst>
                <a:ext uri="{FF2B5EF4-FFF2-40B4-BE49-F238E27FC236}">
                  <a16:creationId xmlns:a16="http://schemas.microsoft.com/office/drawing/2014/main" id="{B9EE3332-203F-4F74-AAFB-EE0317FB2708}"/>
                </a:ext>
              </a:extLst>
            </p:cNvPr>
            <p:cNvSpPr/>
            <p:nvPr/>
          </p:nvSpPr>
          <p:spPr>
            <a:xfrm flipV="1">
              <a:off x="9658350" y="3618467"/>
              <a:ext cx="2533650" cy="3239532"/>
            </a:xfrm>
            <a:custGeom>
              <a:avLst/>
              <a:gdLst>
                <a:gd name="connsiteX0" fmla="*/ 1267209 w 1267209"/>
                <a:gd name="connsiteY0" fmla="*/ 0 h 1620256"/>
                <a:gd name="connsiteX1" fmla="*/ 1267209 w 1267209"/>
                <a:gd name="connsiteY1" fmla="*/ 1620256 h 1620256"/>
                <a:gd name="connsiteX2" fmla="*/ 1244797 w 1267209"/>
                <a:gd name="connsiteY2" fmla="*/ 1613203 h 1620256"/>
                <a:gd name="connsiteX3" fmla="*/ 974486 w 1267209"/>
                <a:gd name="connsiteY3" fmla="*/ 1462269 h 1620256"/>
                <a:gd name="connsiteX4" fmla="*/ 799015 w 1267209"/>
                <a:gd name="connsiteY4" fmla="*/ 631459 h 1620256"/>
                <a:gd name="connsiteX5" fmla="*/ 51638 w 1267209"/>
                <a:gd name="connsiteY5" fmla="*/ 261537 h 1620256"/>
                <a:gd name="connsiteX6" fmla="*/ 0 w 1267209"/>
                <a:gd name="connsiteY6" fmla="*/ 71513 h 1620256"/>
                <a:gd name="connsiteX7" fmla="*/ 4845 w 1267209"/>
                <a:gd name="connsiteY7" fmla="*/ 0 h 162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7209" h="1620256">
                  <a:moveTo>
                    <a:pt x="1267209" y="0"/>
                  </a:moveTo>
                  <a:lnTo>
                    <a:pt x="1267209" y="1620256"/>
                  </a:lnTo>
                  <a:lnTo>
                    <a:pt x="1244797" y="1613203"/>
                  </a:lnTo>
                  <a:cubicBezTo>
                    <a:pt x="1132041" y="1573564"/>
                    <a:pt x="1032319" y="1524229"/>
                    <a:pt x="974486" y="1462269"/>
                  </a:cubicBezTo>
                  <a:cubicBezTo>
                    <a:pt x="799015" y="1274276"/>
                    <a:pt x="952822" y="831581"/>
                    <a:pt x="799015" y="631459"/>
                  </a:cubicBezTo>
                  <a:cubicBezTo>
                    <a:pt x="645206" y="431338"/>
                    <a:pt x="163203" y="427295"/>
                    <a:pt x="51638" y="261537"/>
                  </a:cubicBezTo>
                  <a:cubicBezTo>
                    <a:pt x="16774" y="209737"/>
                    <a:pt x="1479" y="143034"/>
                    <a:pt x="0" y="71513"/>
                  </a:cubicBezTo>
                  <a:lnTo>
                    <a:pt x="4845" y="0"/>
                  </a:lnTo>
                  <a:close/>
                </a:path>
              </a:pathLst>
            </a:custGeom>
            <a:solidFill>
              <a:srgbClr val="D8B7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8" name="任意多边形: 形状 7">
              <a:extLst>
                <a:ext uri="{FF2B5EF4-FFF2-40B4-BE49-F238E27FC236}">
                  <a16:creationId xmlns:a16="http://schemas.microsoft.com/office/drawing/2014/main" id="{4B3A8817-731C-446C-B2E8-55BBB4022599}"/>
                </a:ext>
              </a:extLst>
            </p:cNvPr>
            <p:cNvSpPr/>
            <p:nvPr/>
          </p:nvSpPr>
          <p:spPr>
            <a:xfrm flipV="1">
              <a:off x="10077450" y="3866117"/>
              <a:ext cx="2533650" cy="3239532"/>
            </a:xfrm>
            <a:custGeom>
              <a:avLst/>
              <a:gdLst>
                <a:gd name="connsiteX0" fmla="*/ 1267209 w 1267209"/>
                <a:gd name="connsiteY0" fmla="*/ 0 h 1620256"/>
                <a:gd name="connsiteX1" fmla="*/ 1267209 w 1267209"/>
                <a:gd name="connsiteY1" fmla="*/ 1620256 h 1620256"/>
                <a:gd name="connsiteX2" fmla="*/ 1244797 w 1267209"/>
                <a:gd name="connsiteY2" fmla="*/ 1613203 h 1620256"/>
                <a:gd name="connsiteX3" fmla="*/ 974486 w 1267209"/>
                <a:gd name="connsiteY3" fmla="*/ 1462269 h 1620256"/>
                <a:gd name="connsiteX4" fmla="*/ 799015 w 1267209"/>
                <a:gd name="connsiteY4" fmla="*/ 631459 h 1620256"/>
                <a:gd name="connsiteX5" fmla="*/ 51638 w 1267209"/>
                <a:gd name="connsiteY5" fmla="*/ 261537 h 1620256"/>
                <a:gd name="connsiteX6" fmla="*/ 0 w 1267209"/>
                <a:gd name="connsiteY6" fmla="*/ 71513 h 1620256"/>
                <a:gd name="connsiteX7" fmla="*/ 4845 w 1267209"/>
                <a:gd name="connsiteY7" fmla="*/ 0 h 162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7209" h="1620256">
                  <a:moveTo>
                    <a:pt x="1267209" y="0"/>
                  </a:moveTo>
                  <a:lnTo>
                    <a:pt x="1267209" y="1620256"/>
                  </a:lnTo>
                  <a:lnTo>
                    <a:pt x="1244797" y="1613203"/>
                  </a:lnTo>
                  <a:cubicBezTo>
                    <a:pt x="1132041" y="1573564"/>
                    <a:pt x="1032319" y="1524229"/>
                    <a:pt x="974486" y="1462269"/>
                  </a:cubicBezTo>
                  <a:cubicBezTo>
                    <a:pt x="799015" y="1274276"/>
                    <a:pt x="952822" y="831581"/>
                    <a:pt x="799015" y="631459"/>
                  </a:cubicBezTo>
                  <a:cubicBezTo>
                    <a:pt x="645206" y="431338"/>
                    <a:pt x="163203" y="427295"/>
                    <a:pt x="51638" y="261537"/>
                  </a:cubicBezTo>
                  <a:cubicBezTo>
                    <a:pt x="16774" y="209737"/>
                    <a:pt x="1479" y="143034"/>
                    <a:pt x="0" y="71513"/>
                  </a:cubicBezTo>
                  <a:lnTo>
                    <a:pt x="4845"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grpSp>
      <p:sp>
        <p:nvSpPr>
          <p:cNvPr id="9" name="矩形 8">
            <a:extLst>
              <a:ext uri="{FF2B5EF4-FFF2-40B4-BE49-F238E27FC236}">
                <a16:creationId xmlns:a16="http://schemas.microsoft.com/office/drawing/2014/main" id="{D2F3E297-D3C8-4111-B86A-85BC0EA47670}"/>
              </a:ext>
            </a:extLst>
          </p:cNvPr>
          <p:cNvSpPr/>
          <p:nvPr/>
        </p:nvSpPr>
        <p:spPr>
          <a:xfrm>
            <a:off x="0" y="1812755"/>
            <a:ext cx="12192000" cy="2245894"/>
          </a:xfrm>
          <a:prstGeom prst="rect">
            <a:avLst/>
          </a:prstGeom>
          <a:solidFill>
            <a:srgbClr val="488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10" name="矩形 9">
            <a:extLst>
              <a:ext uri="{FF2B5EF4-FFF2-40B4-BE49-F238E27FC236}">
                <a16:creationId xmlns:a16="http://schemas.microsoft.com/office/drawing/2014/main" id="{686A3D3F-76EE-4B95-B7BE-48831EF1D99E}"/>
              </a:ext>
            </a:extLst>
          </p:cNvPr>
          <p:cNvSpPr/>
          <p:nvPr/>
        </p:nvSpPr>
        <p:spPr>
          <a:xfrm>
            <a:off x="1486488" y="2217966"/>
            <a:ext cx="9121352" cy="1200329"/>
          </a:xfrm>
          <a:prstGeom prst="rect">
            <a:avLst/>
          </a:prstGeom>
        </p:spPr>
        <p:txBody>
          <a:bodyPr wrap="square">
            <a:spAutoFit/>
          </a:bodyPr>
          <a:lstStyle/>
          <a:p>
            <a:pPr>
              <a:defRPr/>
            </a:pPr>
            <a:r>
              <a:rPr lang="zh-CN" altLang="zh-CN" sz="2400" dirty="0">
                <a:solidFill>
                  <a:schemeClr val="bg1"/>
                </a:solidFill>
                <a:latin typeface="思源宋体 CN Heavy" panose="02020900000000000000" pitchFamily="18" charset="-122"/>
                <a:ea typeface="思源宋体 CN Heavy" panose="02020900000000000000" pitchFamily="18" charset="-122"/>
              </a:rPr>
              <a:t>高度的艺术化表现也是时代和文明进步的需要，是现代社会人们文化素养的体现和审美心理的需要。标志设计必须符合设计形式美的法则，充分展现其艺术性特征，满足广大标志受众的审美心理。</a:t>
            </a:r>
            <a:endParaRPr lang="zh-CN" altLang="en-US" sz="2400" dirty="0">
              <a:solidFill>
                <a:schemeClr val="bg1"/>
              </a:solidFill>
              <a:latin typeface="思源宋体 CN Heavy" panose="02020900000000000000" pitchFamily="18" charset="-122"/>
              <a:ea typeface="思源宋体 CN Heavy" panose="02020900000000000000" pitchFamily="18" charset="-122"/>
            </a:endParaRPr>
          </a:p>
        </p:txBody>
      </p:sp>
      <p:grpSp>
        <p:nvGrpSpPr>
          <p:cNvPr id="11" name="Group 1">
            <a:extLst>
              <a:ext uri="{FF2B5EF4-FFF2-40B4-BE49-F238E27FC236}">
                <a16:creationId xmlns:a16="http://schemas.microsoft.com/office/drawing/2014/main" id="{DCA324F6-7E23-49CC-AF3D-2A84D8983C11}"/>
              </a:ext>
            </a:extLst>
          </p:cNvPr>
          <p:cNvGrpSpPr/>
          <p:nvPr/>
        </p:nvGrpSpPr>
        <p:grpSpPr>
          <a:xfrm>
            <a:off x="1036354" y="4332667"/>
            <a:ext cx="10119292" cy="202493"/>
            <a:chOff x="963054" y="4249752"/>
            <a:chExt cx="10119292" cy="231412"/>
          </a:xfrm>
          <a:solidFill>
            <a:srgbClr val="36B5D1"/>
          </a:solidFill>
        </p:grpSpPr>
        <p:sp>
          <p:nvSpPr>
            <p:cNvPr id="12" name="Freeform 46">
              <a:extLst>
                <a:ext uri="{FF2B5EF4-FFF2-40B4-BE49-F238E27FC236}">
                  <a16:creationId xmlns:a16="http://schemas.microsoft.com/office/drawing/2014/main" id="{21AAD0C9-488D-4F5F-B1EA-08FAC691B822}"/>
                </a:ext>
              </a:extLst>
            </p:cNvPr>
            <p:cNvSpPr>
              <a:spLocks/>
            </p:cNvSpPr>
            <p:nvPr/>
          </p:nvSpPr>
          <p:spPr bwMode="auto">
            <a:xfrm rot="10800000" flipV="1">
              <a:off x="10977787" y="4249752"/>
              <a:ext cx="104559" cy="231412"/>
            </a:xfrm>
            <a:custGeom>
              <a:avLst/>
              <a:gdLst>
                <a:gd name="T0" fmla="*/ 147571 w 96"/>
                <a:gd name="T1" fmla="*/ 33734 h 168"/>
                <a:gd name="T2" fmla="*/ 46517 w 96"/>
                <a:gd name="T3" fmla="*/ 134938 h 168"/>
                <a:gd name="T4" fmla="*/ 149175 w 96"/>
                <a:gd name="T5" fmla="*/ 237747 h 168"/>
                <a:gd name="T6" fmla="*/ 149175 w 96"/>
                <a:gd name="T7" fmla="*/ 237747 h 168"/>
                <a:gd name="T8" fmla="*/ 153987 w 96"/>
                <a:gd name="T9" fmla="*/ 250598 h 168"/>
                <a:gd name="T10" fmla="*/ 134739 w 96"/>
                <a:gd name="T11" fmla="*/ 269875 h 168"/>
                <a:gd name="T12" fmla="*/ 121906 w 96"/>
                <a:gd name="T13" fmla="*/ 265056 h 168"/>
                <a:gd name="T14" fmla="*/ 121906 w 96"/>
                <a:gd name="T15" fmla="*/ 265056 h 168"/>
                <a:gd name="T16" fmla="*/ 6416 w 96"/>
                <a:gd name="T17" fmla="*/ 149395 h 168"/>
                <a:gd name="T18" fmla="*/ 6416 w 96"/>
                <a:gd name="T19" fmla="*/ 149395 h 168"/>
                <a:gd name="T20" fmla="*/ 0 w 96"/>
                <a:gd name="T21" fmla="*/ 134938 h 168"/>
                <a:gd name="T22" fmla="*/ 0 w 96"/>
                <a:gd name="T23" fmla="*/ 134938 h 168"/>
                <a:gd name="T24" fmla="*/ 0 w 96"/>
                <a:gd name="T25" fmla="*/ 134938 h 168"/>
                <a:gd name="T26" fmla="*/ 6416 w 96"/>
                <a:gd name="T27" fmla="*/ 120480 h 168"/>
                <a:gd name="T28" fmla="*/ 6416 w 96"/>
                <a:gd name="T29" fmla="*/ 120480 h 168"/>
                <a:gd name="T30" fmla="*/ 121906 w 96"/>
                <a:gd name="T31" fmla="*/ 4819 h 168"/>
                <a:gd name="T32" fmla="*/ 121906 w 96"/>
                <a:gd name="T33" fmla="*/ 4819 h 168"/>
                <a:gd name="T34" fmla="*/ 134739 w 96"/>
                <a:gd name="T35" fmla="*/ 0 h 168"/>
                <a:gd name="T36" fmla="*/ 153987 w 96"/>
                <a:gd name="T37" fmla="*/ 19277 h 168"/>
                <a:gd name="T38" fmla="*/ 147571 w 96"/>
                <a:gd name="T39" fmla="*/ 33734 h 1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6" h="168">
                  <a:moveTo>
                    <a:pt x="92" y="21"/>
                  </a:moveTo>
                  <a:cubicBezTo>
                    <a:pt x="29" y="84"/>
                    <a:pt x="29" y="84"/>
                    <a:pt x="29" y="84"/>
                  </a:cubicBezTo>
                  <a:cubicBezTo>
                    <a:pt x="93" y="148"/>
                    <a:pt x="93" y="148"/>
                    <a:pt x="93" y="148"/>
                  </a:cubicBezTo>
                  <a:cubicBezTo>
                    <a:pt x="93" y="148"/>
                    <a:pt x="93" y="148"/>
                    <a:pt x="93" y="148"/>
                  </a:cubicBezTo>
                  <a:cubicBezTo>
                    <a:pt x="95" y="150"/>
                    <a:pt x="96" y="153"/>
                    <a:pt x="96" y="156"/>
                  </a:cubicBezTo>
                  <a:cubicBezTo>
                    <a:pt x="96" y="163"/>
                    <a:pt x="91" y="168"/>
                    <a:pt x="84" y="168"/>
                  </a:cubicBezTo>
                  <a:cubicBezTo>
                    <a:pt x="81" y="168"/>
                    <a:pt x="78" y="167"/>
                    <a:pt x="76" y="165"/>
                  </a:cubicBezTo>
                  <a:cubicBezTo>
                    <a:pt x="76" y="165"/>
                    <a:pt x="76" y="165"/>
                    <a:pt x="76" y="165"/>
                  </a:cubicBezTo>
                  <a:cubicBezTo>
                    <a:pt x="4" y="93"/>
                    <a:pt x="4" y="93"/>
                    <a:pt x="4" y="93"/>
                  </a:cubicBezTo>
                  <a:cubicBezTo>
                    <a:pt x="4" y="93"/>
                    <a:pt x="4" y="93"/>
                    <a:pt x="4" y="93"/>
                  </a:cubicBezTo>
                  <a:cubicBezTo>
                    <a:pt x="1" y="90"/>
                    <a:pt x="0" y="87"/>
                    <a:pt x="0" y="84"/>
                  </a:cubicBezTo>
                  <a:cubicBezTo>
                    <a:pt x="0" y="84"/>
                    <a:pt x="0" y="84"/>
                    <a:pt x="0" y="84"/>
                  </a:cubicBezTo>
                  <a:cubicBezTo>
                    <a:pt x="0" y="84"/>
                    <a:pt x="0" y="84"/>
                    <a:pt x="0" y="84"/>
                  </a:cubicBezTo>
                  <a:cubicBezTo>
                    <a:pt x="0" y="81"/>
                    <a:pt x="1" y="77"/>
                    <a:pt x="4" y="75"/>
                  </a:cubicBezTo>
                  <a:cubicBezTo>
                    <a:pt x="4" y="75"/>
                    <a:pt x="4" y="75"/>
                    <a:pt x="4" y="75"/>
                  </a:cubicBezTo>
                  <a:cubicBezTo>
                    <a:pt x="76" y="3"/>
                    <a:pt x="76" y="3"/>
                    <a:pt x="76" y="3"/>
                  </a:cubicBezTo>
                  <a:cubicBezTo>
                    <a:pt x="76" y="3"/>
                    <a:pt x="76" y="3"/>
                    <a:pt x="76" y="3"/>
                  </a:cubicBezTo>
                  <a:cubicBezTo>
                    <a:pt x="78" y="1"/>
                    <a:pt x="81" y="0"/>
                    <a:pt x="84" y="0"/>
                  </a:cubicBezTo>
                  <a:cubicBezTo>
                    <a:pt x="91" y="0"/>
                    <a:pt x="96" y="5"/>
                    <a:pt x="96" y="12"/>
                  </a:cubicBezTo>
                  <a:cubicBezTo>
                    <a:pt x="96" y="16"/>
                    <a:pt x="94" y="19"/>
                    <a:pt x="92" y="21"/>
                  </a:cubicBezTo>
                </a:path>
              </a:pathLst>
            </a:custGeom>
            <a:solidFill>
              <a:srgbClr val="015F81"/>
            </a:solidFill>
            <a:ln>
              <a:noFill/>
            </a:ln>
          </p:spPr>
          <p:txBody>
            <a:bodyPr/>
            <a:lstStyle/>
            <a:p>
              <a:pPr>
                <a:defRPr/>
              </a:pPr>
              <a:endParaRPr lang="en-US" kern="0" dirty="0">
                <a:solidFill>
                  <a:prstClr val="black"/>
                </a:solidFill>
                <a:latin typeface="思源宋体 CN" panose="02020400000000000000" pitchFamily="18" charset="-122"/>
                <a:ea typeface="思源宋体 CN" panose="02020400000000000000" pitchFamily="18" charset="-122"/>
              </a:endParaRPr>
            </a:p>
          </p:txBody>
        </p:sp>
        <p:sp>
          <p:nvSpPr>
            <p:cNvPr id="13" name="Freeform 46">
              <a:extLst>
                <a:ext uri="{FF2B5EF4-FFF2-40B4-BE49-F238E27FC236}">
                  <a16:creationId xmlns:a16="http://schemas.microsoft.com/office/drawing/2014/main" id="{3202BB69-E3BC-438B-9EA3-81B9A7E3EC3C}"/>
                </a:ext>
              </a:extLst>
            </p:cNvPr>
            <p:cNvSpPr>
              <a:spLocks/>
            </p:cNvSpPr>
            <p:nvPr/>
          </p:nvSpPr>
          <p:spPr bwMode="auto">
            <a:xfrm rot="10800000" flipH="1" flipV="1">
              <a:off x="963054" y="4249752"/>
              <a:ext cx="104559" cy="231412"/>
            </a:xfrm>
            <a:custGeom>
              <a:avLst/>
              <a:gdLst>
                <a:gd name="T0" fmla="*/ 147571 w 96"/>
                <a:gd name="T1" fmla="*/ 33734 h 168"/>
                <a:gd name="T2" fmla="*/ 46517 w 96"/>
                <a:gd name="T3" fmla="*/ 134938 h 168"/>
                <a:gd name="T4" fmla="*/ 149175 w 96"/>
                <a:gd name="T5" fmla="*/ 237747 h 168"/>
                <a:gd name="T6" fmla="*/ 149175 w 96"/>
                <a:gd name="T7" fmla="*/ 237747 h 168"/>
                <a:gd name="T8" fmla="*/ 153987 w 96"/>
                <a:gd name="T9" fmla="*/ 250598 h 168"/>
                <a:gd name="T10" fmla="*/ 134739 w 96"/>
                <a:gd name="T11" fmla="*/ 269875 h 168"/>
                <a:gd name="T12" fmla="*/ 121906 w 96"/>
                <a:gd name="T13" fmla="*/ 265056 h 168"/>
                <a:gd name="T14" fmla="*/ 121906 w 96"/>
                <a:gd name="T15" fmla="*/ 265056 h 168"/>
                <a:gd name="T16" fmla="*/ 6416 w 96"/>
                <a:gd name="T17" fmla="*/ 149395 h 168"/>
                <a:gd name="T18" fmla="*/ 6416 w 96"/>
                <a:gd name="T19" fmla="*/ 149395 h 168"/>
                <a:gd name="T20" fmla="*/ 0 w 96"/>
                <a:gd name="T21" fmla="*/ 134938 h 168"/>
                <a:gd name="T22" fmla="*/ 0 w 96"/>
                <a:gd name="T23" fmla="*/ 134938 h 168"/>
                <a:gd name="T24" fmla="*/ 0 w 96"/>
                <a:gd name="T25" fmla="*/ 134938 h 168"/>
                <a:gd name="T26" fmla="*/ 6416 w 96"/>
                <a:gd name="T27" fmla="*/ 120480 h 168"/>
                <a:gd name="T28" fmla="*/ 6416 w 96"/>
                <a:gd name="T29" fmla="*/ 120480 h 168"/>
                <a:gd name="T30" fmla="*/ 121906 w 96"/>
                <a:gd name="T31" fmla="*/ 4819 h 168"/>
                <a:gd name="T32" fmla="*/ 121906 w 96"/>
                <a:gd name="T33" fmla="*/ 4819 h 168"/>
                <a:gd name="T34" fmla="*/ 134739 w 96"/>
                <a:gd name="T35" fmla="*/ 0 h 168"/>
                <a:gd name="T36" fmla="*/ 153987 w 96"/>
                <a:gd name="T37" fmla="*/ 19277 h 168"/>
                <a:gd name="T38" fmla="*/ 147571 w 96"/>
                <a:gd name="T39" fmla="*/ 33734 h 1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6" h="168">
                  <a:moveTo>
                    <a:pt x="92" y="21"/>
                  </a:moveTo>
                  <a:cubicBezTo>
                    <a:pt x="29" y="84"/>
                    <a:pt x="29" y="84"/>
                    <a:pt x="29" y="84"/>
                  </a:cubicBezTo>
                  <a:cubicBezTo>
                    <a:pt x="93" y="148"/>
                    <a:pt x="93" y="148"/>
                    <a:pt x="93" y="148"/>
                  </a:cubicBezTo>
                  <a:cubicBezTo>
                    <a:pt x="93" y="148"/>
                    <a:pt x="93" y="148"/>
                    <a:pt x="93" y="148"/>
                  </a:cubicBezTo>
                  <a:cubicBezTo>
                    <a:pt x="95" y="150"/>
                    <a:pt x="96" y="153"/>
                    <a:pt x="96" y="156"/>
                  </a:cubicBezTo>
                  <a:cubicBezTo>
                    <a:pt x="96" y="163"/>
                    <a:pt x="91" y="168"/>
                    <a:pt x="84" y="168"/>
                  </a:cubicBezTo>
                  <a:cubicBezTo>
                    <a:pt x="81" y="168"/>
                    <a:pt x="78" y="167"/>
                    <a:pt x="76" y="165"/>
                  </a:cubicBezTo>
                  <a:cubicBezTo>
                    <a:pt x="76" y="165"/>
                    <a:pt x="76" y="165"/>
                    <a:pt x="76" y="165"/>
                  </a:cubicBezTo>
                  <a:cubicBezTo>
                    <a:pt x="4" y="93"/>
                    <a:pt x="4" y="93"/>
                    <a:pt x="4" y="93"/>
                  </a:cubicBezTo>
                  <a:cubicBezTo>
                    <a:pt x="4" y="93"/>
                    <a:pt x="4" y="93"/>
                    <a:pt x="4" y="93"/>
                  </a:cubicBezTo>
                  <a:cubicBezTo>
                    <a:pt x="1" y="90"/>
                    <a:pt x="0" y="87"/>
                    <a:pt x="0" y="84"/>
                  </a:cubicBezTo>
                  <a:cubicBezTo>
                    <a:pt x="0" y="84"/>
                    <a:pt x="0" y="84"/>
                    <a:pt x="0" y="84"/>
                  </a:cubicBezTo>
                  <a:cubicBezTo>
                    <a:pt x="0" y="84"/>
                    <a:pt x="0" y="84"/>
                    <a:pt x="0" y="84"/>
                  </a:cubicBezTo>
                  <a:cubicBezTo>
                    <a:pt x="0" y="81"/>
                    <a:pt x="1" y="77"/>
                    <a:pt x="4" y="75"/>
                  </a:cubicBezTo>
                  <a:cubicBezTo>
                    <a:pt x="4" y="75"/>
                    <a:pt x="4" y="75"/>
                    <a:pt x="4" y="75"/>
                  </a:cubicBezTo>
                  <a:cubicBezTo>
                    <a:pt x="76" y="3"/>
                    <a:pt x="76" y="3"/>
                    <a:pt x="76" y="3"/>
                  </a:cubicBezTo>
                  <a:cubicBezTo>
                    <a:pt x="76" y="3"/>
                    <a:pt x="76" y="3"/>
                    <a:pt x="76" y="3"/>
                  </a:cubicBezTo>
                  <a:cubicBezTo>
                    <a:pt x="78" y="1"/>
                    <a:pt x="81" y="0"/>
                    <a:pt x="84" y="0"/>
                  </a:cubicBezTo>
                  <a:cubicBezTo>
                    <a:pt x="91" y="0"/>
                    <a:pt x="96" y="5"/>
                    <a:pt x="96" y="12"/>
                  </a:cubicBezTo>
                  <a:cubicBezTo>
                    <a:pt x="96" y="16"/>
                    <a:pt x="94" y="19"/>
                    <a:pt x="92" y="21"/>
                  </a:cubicBezTo>
                </a:path>
              </a:pathLst>
            </a:custGeom>
            <a:solidFill>
              <a:srgbClr val="015F81"/>
            </a:solidFill>
            <a:ln>
              <a:noFill/>
            </a:ln>
          </p:spPr>
          <p:txBody>
            <a:bodyPr/>
            <a:lstStyle/>
            <a:p>
              <a:pPr>
                <a:defRPr/>
              </a:pPr>
              <a:endParaRPr lang="en-US" kern="0" dirty="0">
                <a:solidFill>
                  <a:prstClr val="black"/>
                </a:solidFill>
                <a:latin typeface="思源宋体 CN" panose="02020400000000000000" pitchFamily="18" charset="-122"/>
                <a:ea typeface="思源宋体 CN" panose="02020400000000000000" pitchFamily="18" charset="-122"/>
              </a:endParaRPr>
            </a:p>
          </p:txBody>
        </p:sp>
      </p:grpSp>
      <p:sp>
        <p:nvSpPr>
          <p:cNvPr id="3" name="矩形 2">
            <a:extLst>
              <a:ext uri="{FF2B5EF4-FFF2-40B4-BE49-F238E27FC236}">
                <a16:creationId xmlns:a16="http://schemas.microsoft.com/office/drawing/2014/main" id="{2BDB51F9-F549-5667-608E-893220ACB070}"/>
              </a:ext>
            </a:extLst>
          </p:cNvPr>
          <p:cNvSpPr/>
          <p:nvPr/>
        </p:nvSpPr>
        <p:spPr>
          <a:xfrm>
            <a:off x="1399776" y="150456"/>
            <a:ext cx="2492990" cy="646331"/>
          </a:xfrm>
          <a:prstGeom prst="rect">
            <a:avLst/>
          </a:prstGeom>
        </p:spPr>
        <p:txBody>
          <a:bodyPr wrap="none">
            <a:spAutoFit/>
          </a:bodyPr>
          <a:lstStyle/>
          <a:p>
            <a:pPr>
              <a:defRPr/>
            </a:pPr>
            <a:r>
              <a:rPr lang="zh-CN" altLang="en-US" sz="3600" dirty="0">
                <a:solidFill>
                  <a:schemeClr val="tx1">
                    <a:lumMod val="75000"/>
                    <a:lumOff val="25000"/>
                  </a:schemeClr>
                </a:solidFill>
                <a:latin typeface="华文琥珀" panose="02010800040101010101" pitchFamily="2" charset="-122"/>
                <a:ea typeface="华文琥珀" panose="02010800040101010101" pitchFamily="2" charset="-122"/>
              </a:rPr>
              <a:t>审美性特征</a:t>
            </a:r>
          </a:p>
        </p:txBody>
      </p:sp>
      <p:pic>
        <p:nvPicPr>
          <p:cNvPr id="17" name="图片 16">
            <a:extLst>
              <a:ext uri="{FF2B5EF4-FFF2-40B4-BE49-F238E27FC236}">
                <a16:creationId xmlns:a16="http://schemas.microsoft.com/office/drawing/2014/main" id="{5F747732-F3FC-3C5D-0CAA-995D6231FA96}"/>
              </a:ext>
            </a:extLst>
          </p:cNvPr>
          <p:cNvPicPr/>
          <p:nvPr/>
        </p:nvPicPr>
        <p:blipFill>
          <a:blip r:embed="rId3"/>
          <a:stretch>
            <a:fillRect/>
          </a:stretch>
        </p:blipFill>
        <p:spPr>
          <a:xfrm>
            <a:off x="1542013" y="3731379"/>
            <a:ext cx="2900678" cy="1473090"/>
          </a:xfrm>
          <a:prstGeom prst="rect">
            <a:avLst/>
          </a:prstGeom>
          <a:ln>
            <a:noFill/>
          </a:ln>
          <a:effectLst>
            <a:outerShdw blurRad="292100" dist="139700" dir="2700000" algn="tl" rotWithShape="0">
              <a:srgbClr val="333333">
                <a:alpha val="65000"/>
              </a:srgbClr>
            </a:outerShdw>
          </a:effectLst>
        </p:spPr>
      </p:pic>
      <p:pic>
        <p:nvPicPr>
          <p:cNvPr id="18" name="图片 17">
            <a:extLst>
              <a:ext uri="{FF2B5EF4-FFF2-40B4-BE49-F238E27FC236}">
                <a16:creationId xmlns:a16="http://schemas.microsoft.com/office/drawing/2014/main" id="{985BF4B3-FFDC-6316-3112-DC5E36962E56}"/>
              </a:ext>
            </a:extLst>
          </p:cNvPr>
          <p:cNvPicPr/>
          <p:nvPr/>
        </p:nvPicPr>
        <p:blipFill rotWithShape="1">
          <a:blip r:embed="rId4"/>
          <a:srcRect l="6873" t="9876" r="7955" b="9562"/>
          <a:stretch/>
        </p:blipFill>
        <p:spPr>
          <a:xfrm>
            <a:off x="4840576" y="3738315"/>
            <a:ext cx="2668588" cy="1473090"/>
          </a:xfrm>
          <a:prstGeom prst="rect">
            <a:avLst/>
          </a:prstGeom>
          <a:ln>
            <a:noFill/>
          </a:ln>
          <a:effectLst>
            <a:outerShdw blurRad="292100" dist="139700" dir="2700000" algn="tl" rotWithShape="0">
              <a:srgbClr val="333333">
                <a:alpha val="65000"/>
              </a:srgbClr>
            </a:outerShdw>
          </a:effectLst>
        </p:spPr>
      </p:pic>
      <p:pic>
        <p:nvPicPr>
          <p:cNvPr id="19" name="图片 18">
            <a:extLst>
              <a:ext uri="{FF2B5EF4-FFF2-40B4-BE49-F238E27FC236}">
                <a16:creationId xmlns:a16="http://schemas.microsoft.com/office/drawing/2014/main" id="{52F48A89-414E-C027-FB14-FA0C56EA10C1}"/>
              </a:ext>
            </a:extLst>
          </p:cNvPr>
          <p:cNvPicPr/>
          <p:nvPr/>
        </p:nvPicPr>
        <p:blipFill>
          <a:blip r:embed="rId5"/>
          <a:stretch>
            <a:fillRect/>
          </a:stretch>
        </p:blipFill>
        <p:spPr>
          <a:xfrm>
            <a:off x="7870825" y="3724563"/>
            <a:ext cx="2816225" cy="14730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21052986"/>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21C4A5E3-5007-41CA-8B3A-B9A36539D8C8}"/>
              </a:ext>
            </a:extLst>
          </p:cNvPr>
          <p:cNvGrpSpPr/>
          <p:nvPr/>
        </p:nvGrpSpPr>
        <p:grpSpPr>
          <a:xfrm rot="5400000" flipH="1">
            <a:off x="-275644" y="-276807"/>
            <a:ext cx="1581153" cy="1906167"/>
            <a:chOff x="9277350" y="3881016"/>
            <a:chExt cx="2990850" cy="3605633"/>
          </a:xfrm>
        </p:grpSpPr>
        <p:sp>
          <p:nvSpPr>
            <p:cNvPr id="4" name="任意多边形: 形状 3">
              <a:extLst>
                <a:ext uri="{FF2B5EF4-FFF2-40B4-BE49-F238E27FC236}">
                  <a16:creationId xmlns:a16="http://schemas.microsoft.com/office/drawing/2014/main" id="{3CD054F6-C85E-4691-AA24-BCC01FD34923}"/>
                </a:ext>
              </a:extLst>
            </p:cNvPr>
            <p:cNvSpPr/>
            <p:nvPr/>
          </p:nvSpPr>
          <p:spPr>
            <a:xfrm rot="16200000" flipV="1">
              <a:off x="9246183" y="3912183"/>
              <a:ext cx="2976983" cy="2914650"/>
            </a:xfrm>
            <a:custGeom>
              <a:avLst/>
              <a:gdLst>
                <a:gd name="connsiteX0" fmla="*/ 0 w 7004667"/>
                <a:gd name="connsiteY0" fmla="*/ 0 h 6858002"/>
                <a:gd name="connsiteX1" fmla="*/ 7004667 w 7004667"/>
                <a:gd name="connsiteY1" fmla="*/ 0 h 6858002"/>
                <a:gd name="connsiteX2" fmla="*/ 6927890 w 7004667"/>
                <a:gd name="connsiteY2" fmla="*/ 13049 h 6858002"/>
                <a:gd name="connsiteX3" fmla="*/ 4016144 w 7004667"/>
                <a:gd name="connsiteY3" fmla="*/ 3524955 h 6858002"/>
                <a:gd name="connsiteX4" fmla="*/ 980784 w 7004667"/>
                <a:gd name="connsiteY4" fmla="*/ 6858002 h 6858002"/>
                <a:gd name="connsiteX5" fmla="*/ 0 w 7004667"/>
                <a:gd name="connsiteY5"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4667" h="6858002">
                  <a:moveTo>
                    <a:pt x="0" y="0"/>
                  </a:moveTo>
                  <a:lnTo>
                    <a:pt x="7004667" y="0"/>
                  </a:lnTo>
                  <a:lnTo>
                    <a:pt x="6927890" y="13049"/>
                  </a:lnTo>
                  <a:cubicBezTo>
                    <a:pt x="5094667" y="437170"/>
                    <a:pt x="6918515" y="3313232"/>
                    <a:pt x="4016144" y="3524955"/>
                  </a:cubicBezTo>
                  <a:cubicBezTo>
                    <a:pt x="933197" y="3670782"/>
                    <a:pt x="3682935" y="6027461"/>
                    <a:pt x="980784" y="6858002"/>
                  </a:cubicBezTo>
                  <a:lnTo>
                    <a:pt x="0" y="6858002"/>
                  </a:lnTo>
                  <a:close/>
                </a:path>
              </a:pathLst>
            </a:custGeom>
            <a:solidFill>
              <a:srgbClr val="4881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5" name="任意多边形: 形状 4">
              <a:extLst>
                <a:ext uri="{FF2B5EF4-FFF2-40B4-BE49-F238E27FC236}">
                  <a16:creationId xmlns:a16="http://schemas.microsoft.com/office/drawing/2014/main" id="{C40692F9-FDBA-46AB-BA8A-F636F263944B}"/>
                </a:ext>
              </a:extLst>
            </p:cNvPr>
            <p:cNvSpPr/>
            <p:nvPr/>
          </p:nvSpPr>
          <p:spPr>
            <a:xfrm rot="16200000" flipV="1">
              <a:off x="9322383" y="4540833"/>
              <a:ext cx="2976983" cy="2914650"/>
            </a:xfrm>
            <a:custGeom>
              <a:avLst/>
              <a:gdLst>
                <a:gd name="connsiteX0" fmla="*/ 0 w 7004667"/>
                <a:gd name="connsiteY0" fmla="*/ 0 h 6858002"/>
                <a:gd name="connsiteX1" fmla="*/ 7004667 w 7004667"/>
                <a:gd name="connsiteY1" fmla="*/ 0 h 6858002"/>
                <a:gd name="connsiteX2" fmla="*/ 6927890 w 7004667"/>
                <a:gd name="connsiteY2" fmla="*/ 13049 h 6858002"/>
                <a:gd name="connsiteX3" fmla="*/ 4016144 w 7004667"/>
                <a:gd name="connsiteY3" fmla="*/ 3524955 h 6858002"/>
                <a:gd name="connsiteX4" fmla="*/ 980784 w 7004667"/>
                <a:gd name="connsiteY4" fmla="*/ 6858002 h 6858002"/>
                <a:gd name="connsiteX5" fmla="*/ 0 w 7004667"/>
                <a:gd name="connsiteY5"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4667" h="6858002">
                  <a:moveTo>
                    <a:pt x="0" y="0"/>
                  </a:moveTo>
                  <a:lnTo>
                    <a:pt x="7004667" y="0"/>
                  </a:lnTo>
                  <a:lnTo>
                    <a:pt x="6927890" y="13049"/>
                  </a:lnTo>
                  <a:cubicBezTo>
                    <a:pt x="5094667" y="437170"/>
                    <a:pt x="6918515" y="3313232"/>
                    <a:pt x="4016144" y="3524955"/>
                  </a:cubicBezTo>
                  <a:cubicBezTo>
                    <a:pt x="933197" y="3670782"/>
                    <a:pt x="3682935" y="6027461"/>
                    <a:pt x="980784" y="6858002"/>
                  </a:cubicBezTo>
                  <a:lnTo>
                    <a:pt x="0" y="6858002"/>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grpSp>
      <p:grpSp>
        <p:nvGrpSpPr>
          <p:cNvPr id="2" name="组合 1">
            <a:extLst>
              <a:ext uri="{FF2B5EF4-FFF2-40B4-BE49-F238E27FC236}">
                <a16:creationId xmlns:a16="http://schemas.microsoft.com/office/drawing/2014/main" id="{1CBA7DB7-07C5-4189-B531-B7A919A1B342}"/>
              </a:ext>
            </a:extLst>
          </p:cNvPr>
          <p:cNvGrpSpPr/>
          <p:nvPr/>
        </p:nvGrpSpPr>
        <p:grpSpPr>
          <a:xfrm>
            <a:off x="10687050" y="4833355"/>
            <a:ext cx="1924050" cy="2272293"/>
            <a:chOff x="9658350" y="3618467"/>
            <a:chExt cx="2952750" cy="3487182"/>
          </a:xfrm>
        </p:grpSpPr>
        <p:sp>
          <p:nvSpPr>
            <p:cNvPr id="7" name="任意多边形: 形状 6">
              <a:extLst>
                <a:ext uri="{FF2B5EF4-FFF2-40B4-BE49-F238E27FC236}">
                  <a16:creationId xmlns:a16="http://schemas.microsoft.com/office/drawing/2014/main" id="{B9EE3332-203F-4F74-AAFB-EE0317FB2708}"/>
                </a:ext>
              </a:extLst>
            </p:cNvPr>
            <p:cNvSpPr/>
            <p:nvPr/>
          </p:nvSpPr>
          <p:spPr>
            <a:xfrm flipV="1">
              <a:off x="9658350" y="3618467"/>
              <a:ext cx="2533650" cy="3239532"/>
            </a:xfrm>
            <a:custGeom>
              <a:avLst/>
              <a:gdLst>
                <a:gd name="connsiteX0" fmla="*/ 1267209 w 1267209"/>
                <a:gd name="connsiteY0" fmla="*/ 0 h 1620256"/>
                <a:gd name="connsiteX1" fmla="*/ 1267209 w 1267209"/>
                <a:gd name="connsiteY1" fmla="*/ 1620256 h 1620256"/>
                <a:gd name="connsiteX2" fmla="*/ 1244797 w 1267209"/>
                <a:gd name="connsiteY2" fmla="*/ 1613203 h 1620256"/>
                <a:gd name="connsiteX3" fmla="*/ 974486 w 1267209"/>
                <a:gd name="connsiteY3" fmla="*/ 1462269 h 1620256"/>
                <a:gd name="connsiteX4" fmla="*/ 799015 w 1267209"/>
                <a:gd name="connsiteY4" fmla="*/ 631459 h 1620256"/>
                <a:gd name="connsiteX5" fmla="*/ 51638 w 1267209"/>
                <a:gd name="connsiteY5" fmla="*/ 261537 h 1620256"/>
                <a:gd name="connsiteX6" fmla="*/ 0 w 1267209"/>
                <a:gd name="connsiteY6" fmla="*/ 71513 h 1620256"/>
                <a:gd name="connsiteX7" fmla="*/ 4845 w 1267209"/>
                <a:gd name="connsiteY7" fmla="*/ 0 h 162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7209" h="1620256">
                  <a:moveTo>
                    <a:pt x="1267209" y="0"/>
                  </a:moveTo>
                  <a:lnTo>
                    <a:pt x="1267209" y="1620256"/>
                  </a:lnTo>
                  <a:lnTo>
                    <a:pt x="1244797" y="1613203"/>
                  </a:lnTo>
                  <a:cubicBezTo>
                    <a:pt x="1132041" y="1573564"/>
                    <a:pt x="1032319" y="1524229"/>
                    <a:pt x="974486" y="1462269"/>
                  </a:cubicBezTo>
                  <a:cubicBezTo>
                    <a:pt x="799015" y="1274276"/>
                    <a:pt x="952822" y="831581"/>
                    <a:pt x="799015" y="631459"/>
                  </a:cubicBezTo>
                  <a:cubicBezTo>
                    <a:pt x="645206" y="431338"/>
                    <a:pt x="163203" y="427295"/>
                    <a:pt x="51638" y="261537"/>
                  </a:cubicBezTo>
                  <a:cubicBezTo>
                    <a:pt x="16774" y="209737"/>
                    <a:pt x="1479" y="143034"/>
                    <a:pt x="0" y="71513"/>
                  </a:cubicBezTo>
                  <a:lnTo>
                    <a:pt x="4845" y="0"/>
                  </a:lnTo>
                  <a:close/>
                </a:path>
              </a:pathLst>
            </a:custGeom>
            <a:solidFill>
              <a:srgbClr val="D8B7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8" name="任意多边形: 形状 7">
              <a:extLst>
                <a:ext uri="{FF2B5EF4-FFF2-40B4-BE49-F238E27FC236}">
                  <a16:creationId xmlns:a16="http://schemas.microsoft.com/office/drawing/2014/main" id="{4B3A8817-731C-446C-B2E8-55BBB4022599}"/>
                </a:ext>
              </a:extLst>
            </p:cNvPr>
            <p:cNvSpPr/>
            <p:nvPr/>
          </p:nvSpPr>
          <p:spPr>
            <a:xfrm flipV="1">
              <a:off x="10077450" y="3866117"/>
              <a:ext cx="2533650" cy="3239532"/>
            </a:xfrm>
            <a:custGeom>
              <a:avLst/>
              <a:gdLst>
                <a:gd name="connsiteX0" fmla="*/ 1267209 w 1267209"/>
                <a:gd name="connsiteY0" fmla="*/ 0 h 1620256"/>
                <a:gd name="connsiteX1" fmla="*/ 1267209 w 1267209"/>
                <a:gd name="connsiteY1" fmla="*/ 1620256 h 1620256"/>
                <a:gd name="connsiteX2" fmla="*/ 1244797 w 1267209"/>
                <a:gd name="connsiteY2" fmla="*/ 1613203 h 1620256"/>
                <a:gd name="connsiteX3" fmla="*/ 974486 w 1267209"/>
                <a:gd name="connsiteY3" fmla="*/ 1462269 h 1620256"/>
                <a:gd name="connsiteX4" fmla="*/ 799015 w 1267209"/>
                <a:gd name="connsiteY4" fmla="*/ 631459 h 1620256"/>
                <a:gd name="connsiteX5" fmla="*/ 51638 w 1267209"/>
                <a:gd name="connsiteY5" fmla="*/ 261537 h 1620256"/>
                <a:gd name="connsiteX6" fmla="*/ 0 w 1267209"/>
                <a:gd name="connsiteY6" fmla="*/ 71513 h 1620256"/>
                <a:gd name="connsiteX7" fmla="*/ 4845 w 1267209"/>
                <a:gd name="connsiteY7" fmla="*/ 0 h 162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7209" h="1620256">
                  <a:moveTo>
                    <a:pt x="1267209" y="0"/>
                  </a:moveTo>
                  <a:lnTo>
                    <a:pt x="1267209" y="1620256"/>
                  </a:lnTo>
                  <a:lnTo>
                    <a:pt x="1244797" y="1613203"/>
                  </a:lnTo>
                  <a:cubicBezTo>
                    <a:pt x="1132041" y="1573564"/>
                    <a:pt x="1032319" y="1524229"/>
                    <a:pt x="974486" y="1462269"/>
                  </a:cubicBezTo>
                  <a:cubicBezTo>
                    <a:pt x="799015" y="1274276"/>
                    <a:pt x="952822" y="831581"/>
                    <a:pt x="799015" y="631459"/>
                  </a:cubicBezTo>
                  <a:cubicBezTo>
                    <a:pt x="645206" y="431338"/>
                    <a:pt x="163203" y="427295"/>
                    <a:pt x="51638" y="261537"/>
                  </a:cubicBezTo>
                  <a:cubicBezTo>
                    <a:pt x="16774" y="209737"/>
                    <a:pt x="1479" y="143034"/>
                    <a:pt x="0" y="71513"/>
                  </a:cubicBezTo>
                  <a:lnTo>
                    <a:pt x="4845"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grpSp>
      <p:grpSp>
        <p:nvGrpSpPr>
          <p:cNvPr id="3" name="组合 2">
            <a:extLst>
              <a:ext uri="{FF2B5EF4-FFF2-40B4-BE49-F238E27FC236}">
                <a16:creationId xmlns:a16="http://schemas.microsoft.com/office/drawing/2014/main" id="{955B5188-E654-441C-83B6-4A362418CB3D}"/>
              </a:ext>
            </a:extLst>
          </p:cNvPr>
          <p:cNvGrpSpPr/>
          <p:nvPr/>
        </p:nvGrpSpPr>
        <p:grpSpPr>
          <a:xfrm>
            <a:off x="4920210" y="3050512"/>
            <a:ext cx="2314121" cy="3807488"/>
            <a:chOff x="4920210" y="3050512"/>
            <a:chExt cx="2314121" cy="3807488"/>
          </a:xfrm>
        </p:grpSpPr>
        <p:grpSp>
          <p:nvGrpSpPr>
            <p:cNvPr id="9" name="Group 37308">
              <a:extLst>
                <a:ext uri="{FF2B5EF4-FFF2-40B4-BE49-F238E27FC236}">
                  <a16:creationId xmlns:a16="http://schemas.microsoft.com/office/drawing/2014/main" id="{134F8BAA-600A-4332-8E99-A2AC675DAC60}"/>
                </a:ext>
              </a:extLst>
            </p:cNvPr>
            <p:cNvGrpSpPr>
              <a:grpSpLocks noChangeAspect="1"/>
            </p:cNvGrpSpPr>
            <p:nvPr/>
          </p:nvGrpSpPr>
          <p:grpSpPr>
            <a:xfrm>
              <a:off x="4920210" y="3050512"/>
              <a:ext cx="2314121" cy="3807488"/>
              <a:chOff x="0" y="12700"/>
              <a:chExt cx="3810000" cy="6268708"/>
            </a:xfrm>
            <a:solidFill>
              <a:srgbClr val="D8B7B0"/>
            </a:solidFill>
          </p:grpSpPr>
          <p:sp>
            <p:nvSpPr>
              <p:cNvPr id="10" name="Shape 37300">
                <a:extLst>
                  <a:ext uri="{FF2B5EF4-FFF2-40B4-BE49-F238E27FC236}">
                    <a16:creationId xmlns:a16="http://schemas.microsoft.com/office/drawing/2014/main" id="{48CBE095-B39F-4483-BF5A-B6DEF55ECA4C}"/>
                  </a:ext>
                </a:extLst>
              </p:cNvPr>
              <p:cNvSpPr/>
              <p:nvPr/>
            </p:nvSpPr>
            <p:spPr>
              <a:xfrm>
                <a:off x="-1" y="12700"/>
                <a:ext cx="3810002" cy="5777614"/>
              </a:xfrm>
              <a:custGeom>
                <a:avLst/>
                <a:gdLst/>
                <a:ahLst/>
                <a:cxnLst>
                  <a:cxn ang="0">
                    <a:pos x="wd2" y="hd2"/>
                  </a:cxn>
                  <a:cxn ang="5400000">
                    <a:pos x="wd2" y="hd2"/>
                  </a:cxn>
                  <a:cxn ang="10800000">
                    <a:pos x="wd2" y="hd2"/>
                  </a:cxn>
                  <a:cxn ang="16200000">
                    <a:pos x="wd2" y="hd2"/>
                  </a:cxn>
                </a:cxnLst>
                <a:rect l="0" t="0" r="r" b="b"/>
                <a:pathLst>
                  <a:path w="19679" h="21600" extrusionOk="0">
                    <a:moveTo>
                      <a:pt x="9837" y="0"/>
                    </a:moveTo>
                    <a:cubicBezTo>
                      <a:pt x="7319" y="0"/>
                      <a:pt x="4803" y="695"/>
                      <a:pt x="2882" y="2086"/>
                    </a:cubicBezTo>
                    <a:cubicBezTo>
                      <a:pt x="-961" y="4867"/>
                      <a:pt x="-961" y="9377"/>
                      <a:pt x="2882" y="12159"/>
                    </a:cubicBezTo>
                    <a:cubicBezTo>
                      <a:pt x="4500" y="13330"/>
                      <a:pt x="6543" y="14001"/>
                      <a:pt x="8651" y="14186"/>
                    </a:cubicBezTo>
                    <a:lnTo>
                      <a:pt x="8651" y="14978"/>
                    </a:lnTo>
                    <a:cubicBezTo>
                      <a:pt x="8646" y="14979"/>
                      <a:pt x="8639" y="14980"/>
                      <a:pt x="8634" y="14981"/>
                    </a:cubicBezTo>
                    <a:cubicBezTo>
                      <a:pt x="8628" y="14981"/>
                      <a:pt x="8621" y="14982"/>
                      <a:pt x="8616" y="14983"/>
                    </a:cubicBezTo>
                    <a:cubicBezTo>
                      <a:pt x="8502" y="15013"/>
                      <a:pt x="8400" y="15061"/>
                      <a:pt x="8316" y="15122"/>
                    </a:cubicBezTo>
                    <a:cubicBezTo>
                      <a:pt x="8232" y="15183"/>
                      <a:pt x="8166" y="15258"/>
                      <a:pt x="8124" y="15341"/>
                    </a:cubicBezTo>
                    <a:cubicBezTo>
                      <a:pt x="8091" y="15416"/>
                      <a:pt x="8075" y="15490"/>
                      <a:pt x="8066" y="15580"/>
                    </a:cubicBezTo>
                    <a:cubicBezTo>
                      <a:pt x="8058" y="15669"/>
                      <a:pt x="8057" y="15775"/>
                      <a:pt x="8057" y="15915"/>
                    </a:cubicBezTo>
                    <a:lnTo>
                      <a:pt x="8057" y="16381"/>
                    </a:lnTo>
                    <a:lnTo>
                      <a:pt x="8057" y="18268"/>
                    </a:lnTo>
                    <a:lnTo>
                      <a:pt x="8057" y="21600"/>
                    </a:lnTo>
                    <a:lnTo>
                      <a:pt x="11021" y="21600"/>
                    </a:lnTo>
                    <a:lnTo>
                      <a:pt x="11021" y="18274"/>
                    </a:lnTo>
                    <a:lnTo>
                      <a:pt x="11021" y="16381"/>
                    </a:lnTo>
                    <a:lnTo>
                      <a:pt x="11021" y="15919"/>
                    </a:lnTo>
                    <a:cubicBezTo>
                      <a:pt x="11021" y="15777"/>
                      <a:pt x="11022" y="15670"/>
                      <a:pt x="11014" y="15580"/>
                    </a:cubicBezTo>
                    <a:cubicBezTo>
                      <a:pt x="11006" y="15490"/>
                      <a:pt x="10990" y="15416"/>
                      <a:pt x="10956" y="15341"/>
                    </a:cubicBezTo>
                    <a:cubicBezTo>
                      <a:pt x="10915" y="15258"/>
                      <a:pt x="10849" y="15183"/>
                      <a:pt x="10765" y="15122"/>
                    </a:cubicBezTo>
                    <a:cubicBezTo>
                      <a:pt x="10680" y="15061"/>
                      <a:pt x="10577" y="15013"/>
                      <a:pt x="10463" y="14983"/>
                    </a:cubicBezTo>
                    <a:cubicBezTo>
                      <a:pt x="10458" y="14982"/>
                      <a:pt x="10452" y="14981"/>
                      <a:pt x="10447" y="14981"/>
                    </a:cubicBezTo>
                    <a:cubicBezTo>
                      <a:pt x="10442" y="14980"/>
                      <a:pt x="10436" y="14979"/>
                      <a:pt x="10431" y="14978"/>
                    </a:cubicBezTo>
                    <a:lnTo>
                      <a:pt x="10431" y="14224"/>
                    </a:lnTo>
                    <a:cubicBezTo>
                      <a:pt x="12748" y="14124"/>
                      <a:pt x="15026" y="13440"/>
                      <a:pt x="16796" y="12159"/>
                    </a:cubicBezTo>
                    <a:cubicBezTo>
                      <a:pt x="20639" y="9377"/>
                      <a:pt x="20639" y="4867"/>
                      <a:pt x="16796" y="2086"/>
                    </a:cubicBezTo>
                    <a:cubicBezTo>
                      <a:pt x="14875" y="695"/>
                      <a:pt x="12355" y="0"/>
                      <a:pt x="9837" y="0"/>
                    </a:cubicBezTo>
                    <a:close/>
                    <a:moveTo>
                      <a:pt x="9837" y="1732"/>
                    </a:moveTo>
                    <a:cubicBezTo>
                      <a:pt x="11743" y="1732"/>
                      <a:pt x="13649" y="2259"/>
                      <a:pt x="15103" y="3312"/>
                    </a:cubicBezTo>
                    <a:cubicBezTo>
                      <a:pt x="18010" y="5416"/>
                      <a:pt x="18010" y="8828"/>
                      <a:pt x="15103" y="10933"/>
                    </a:cubicBezTo>
                    <a:cubicBezTo>
                      <a:pt x="12195" y="13038"/>
                      <a:pt x="7481" y="13038"/>
                      <a:pt x="4573" y="10933"/>
                    </a:cubicBezTo>
                    <a:cubicBezTo>
                      <a:pt x="1666" y="8828"/>
                      <a:pt x="1666" y="5416"/>
                      <a:pt x="4573" y="3312"/>
                    </a:cubicBezTo>
                    <a:cubicBezTo>
                      <a:pt x="6027" y="2259"/>
                      <a:pt x="7932" y="1732"/>
                      <a:pt x="9837" y="1732"/>
                    </a:cubicBezTo>
                    <a:close/>
                  </a:path>
                </a:pathLst>
              </a:custGeom>
              <a:grp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endParaRPr>
              </a:p>
            </p:txBody>
          </p:sp>
          <p:grpSp>
            <p:nvGrpSpPr>
              <p:cNvPr id="11" name="Group 37307">
                <a:extLst>
                  <a:ext uri="{FF2B5EF4-FFF2-40B4-BE49-F238E27FC236}">
                    <a16:creationId xmlns:a16="http://schemas.microsoft.com/office/drawing/2014/main" id="{EBCD18BB-3165-43D3-B5C4-3ACF4E1A0188}"/>
                  </a:ext>
                </a:extLst>
              </p:cNvPr>
              <p:cNvGrpSpPr/>
              <p:nvPr/>
            </p:nvGrpSpPr>
            <p:grpSpPr>
              <a:xfrm>
                <a:off x="1001371" y="4748174"/>
                <a:ext cx="1584905" cy="1533235"/>
                <a:chOff x="0" y="0"/>
                <a:chExt cx="1584904" cy="1533233"/>
              </a:xfrm>
              <a:grpFill/>
            </p:grpSpPr>
            <p:sp>
              <p:nvSpPr>
                <p:cNvPr id="12" name="Shape 37301">
                  <a:extLst>
                    <a:ext uri="{FF2B5EF4-FFF2-40B4-BE49-F238E27FC236}">
                      <a16:creationId xmlns:a16="http://schemas.microsoft.com/office/drawing/2014/main" id="{12BA907E-4EA3-448F-A011-6067B894A067}"/>
                    </a:ext>
                  </a:extLst>
                </p:cNvPr>
                <p:cNvSpPr/>
                <p:nvPr/>
              </p:nvSpPr>
              <p:spPr>
                <a:xfrm rot="20040000">
                  <a:off x="673213" y="109474"/>
                  <a:ext cx="729873" cy="998024"/>
                </a:xfrm>
                <a:custGeom>
                  <a:avLst/>
                  <a:gdLst/>
                  <a:ahLst/>
                  <a:cxnLst>
                    <a:cxn ang="0">
                      <a:pos x="wd2" y="hd2"/>
                    </a:cxn>
                    <a:cxn ang="5400000">
                      <a:pos x="wd2" y="hd2"/>
                    </a:cxn>
                    <a:cxn ang="10800000">
                      <a:pos x="wd2" y="hd2"/>
                    </a:cxn>
                    <a:cxn ang="16200000">
                      <a:pos x="wd2" y="hd2"/>
                    </a:cxn>
                  </a:cxnLst>
                  <a:rect l="0" t="0" r="r" b="b"/>
                  <a:pathLst>
                    <a:path w="21210" h="21589" extrusionOk="0">
                      <a:moveTo>
                        <a:pt x="10595" y="0"/>
                      </a:moveTo>
                      <a:cubicBezTo>
                        <a:pt x="8658" y="-11"/>
                        <a:pt x="6966" y="973"/>
                        <a:pt x="6511" y="2374"/>
                      </a:cubicBezTo>
                      <a:cubicBezTo>
                        <a:pt x="6004" y="3937"/>
                        <a:pt x="7160" y="5534"/>
                        <a:pt x="9193" y="6078"/>
                      </a:cubicBezTo>
                      <a:lnTo>
                        <a:pt x="17099" y="6090"/>
                      </a:lnTo>
                      <a:cubicBezTo>
                        <a:pt x="19108" y="6274"/>
                        <a:pt x="20936" y="5211"/>
                        <a:pt x="21182" y="3715"/>
                      </a:cubicBezTo>
                      <a:cubicBezTo>
                        <a:pt x="21429" y="2220"/>
                        <a:pt x="20001" y="859"/>
                        <a:pt x="17992" y="676"/>
                      </a:cubicBezTo>
                      <a:lnTo>
                        <a:pt x="10595" y="0"/>
                      </a:lnTo>
                      <a:close/>
                      <a:moveTo>
                        <a:pt x="8596" y="6130"/>
                      </a:moveTo>
                      <a:cubicBezTo>
                        <a:pt x="6587" y="5946"/>
                        <a:pt x="4759" y="7009"/>
                        <a:pt x="4512" y="8504"/>
                      </a:cubicBezTo>
                      <a:cubicBezTo>
                        <a:pt x="4266" y="9999"/>
                        <a:pt x="5694" y="11360"/>
                        <a:pt x="7703" y="11544"/>
                      </a:cubicBezTo>
                      <a:lnTo>
                        <a:pt x="15088" y="12219"/>
                      </a:lnTo>
                      <a:cubicBezTo>
                        <a:pt x="17096" y="12403"/>
                        <a:pt x="18925" y="11339"/>
                        <a:pt x="19171" y="9844"/>
                      </a:cubicBezTo>
                      <a:cubicBezTo>
                        <a:pt x="19418" y="8349"/>
                        <a:pt x="17989" y="6988"/>
                        <a:pt x="15981" y="6805"/>
                      </a:cubicBezTo>
                      <a:lnTo>
                        <a:pt x="8596" y="6130"/>
                      </a:lnTo>
                      <a:close/>
                      <a:moveTo>
                        <a:pt x="6007" y="11544"/>
                      </a:moveTo>
                      <a:cubicBezTo>
                        <a:pt x="4214" y="11383"/>
                        <a:pt x="2585" y="12334"/>
                        <a:pt x="2368" y="13669"/>
                      </a:cubicBezTo>
                      <a:cubicBezTo>
                        <a:pt x="2152" y="15000"/>
                        <a:pt x="3422" y="16210"/>
                        <a:pt x="5210" y="16376"/>
                      </a:cubicBezTo>
                      <a:lnTo>
                        <a:pt x="12459" y="17039"/>
                      </a:lnTo>
                      <a:cubicBezTo>
                        <a:pt x="14247" y="17200"/>
                        <a:pt x="15873" y="16254"/>
                        <a:pt x="16096" y="14923"/>
                      </a:cubicBezTo>
                      <a:cubicBezTo>
                        <a:pt x="16319" y="13589"/>
                        <a:pt x="15046" y="12370"/>
                        <a:pt x="13256" y="12206"/>
                      </a:cubicBezTo>
                      <a:lnTo>
                        <a:pt x="6007" y="11544"/>
                      </a:lnTo>
                      <a:close/>
                      <a:moveTo>
                        <a:pt x="3213" y="16379"/>
                      </a:moveTo>
                      <a:cubicBezTo>
                        <a:pt x="1643" y="16236"/>
                        <a:pt x="214" y="17067"/>
                        <a:pt x="22" y="18235"/>
                      </a:cubicBezTo>
                      <a:cubicBezTo>
                        <a:pt x="-171" y="19404"/>
                        <a:pt x="945" y="20468"/>
                        <a:pt x="2515" y="20611"/>
                      </a:cubicBezTo>
                      <a:lnTo>
                        <a:pt x="6619" y="21589"/>
                      </a:lnTo>
                      <a:cubicBezTo>
                        <a:pt x="7236" y="21453"/>
                        <a:pt x="7850" y="21308"/>
                        <a:pt x="8461" y="21154"/>
                      </a:cubicBezTo>
                      <a:cubicBezTo>
                        <a:pt x="9836" y="20809"/>
                        <a:pt x="11269" y="20323"/>
                        <a:pt x="11652" y="19298"/>
                      </a:cubicBezTo>
                      <a:cubicBezTo>
                        <a:pt x="12106" y="18084"/>
                        <a:pt x="10852" y="16889"/>
                        <a:pt x="9159" y="16923"/>
                      </a:cubicBezTo>
                      <a:cubicBezTo>
                        <a:pt x="8168" y="16832"/>
                        <a:pt x="7177" y="16742"/>
                        <a:pt x="6186" y="16651"/>
                      </a:cubicBezTo>
                      <a:cubicBezTo>
                        <a:pt x="5195" y="16560"/>
                        <a:pt x="4204" y="16470"/>
                        <a:pt x="3213" y="16379"/>
                      </a:cubicBezTo>
                      <a:close/>
                    </a:path>
                  </a:pathLst>
                </a:custGeom>
                <a:grp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endParaRPr>
                </a:p>
              </p:txBody>
            </p:sp>
            <p:sp>
              <p:nvSpPr>
                <p:cNvPr id="13" name="Shape 37302">
                  <a:extLst>
                    <a:ext uri="{FF2B5EF4-FFF2-40B4-BE49-F238E27FC236}">
                      <a16:creationId xmlns:a16="http://schemas.microsoft.com/office/drawing/2014/main" id="{B6F52CDA-C382-4FA5-9720-D734B0866669}"/>
                    </a:ext>
                  </a:extLst>
                </p:cNvPr>
                <p:cNvSpPr/>
                <p:nvPr/>
              </p:nvSpPr>
              <p:spPr>
                <a:xfrm>
                  <a:off x="312608" y="145020"/>
                  <a:ext cx="665746" cy="253419"/>
                </a:xfrm>
                <a:custGeom>
                  <a:avLst/>
                  <a:gdLst/>
                  <a:ahLst/>
                  <a:cxnLst>
                    <a:cxn ang="0">
                      <a:pos x="wd2" y="hd2"/>
                    </a:cxn>
                    <a:cxn ang="5400000">
                      <a:pos x="wd2" y="hd2"/>
                    </a:cxn>
                    <a:cxn ang="10800000">
                      <a:pos x="wd2" y="hd2"/>
                    </a:cxn>
                    <a:cxn ang="16200000">
                      <a:pos x="wd2" y="hd2"/>
                    </a:cxn>
                  </a:cxnLst>
                  <a:rect l="0" t="0" r="r" b="b"/>
                  <a:pathLst>
                    <a:path w="21523" h="21400" extrusionOk="0">
                      <a:moveTo>
                        <a:pt x="17513" y="2"/>
                      </a:moveTo>
                      <a:lnTo>
                        <a:pt x="3870" y="816"/>
                      </a:lnTo>
                      <a:cubicBezTo>
                        <a:pt x="1694" y="917"/>
                        <a:pt x="-38" y="5607"/>
                        <a:pt x="1" y="11291"/>
                      </a:cubicBezTo>
                      <a:cubicBezTo>
                        <a:pt x="40" y="16975"/>
                        <a:pt x="1835" y="21500"/>
                        <a:pt x="4011" y="21398"/>
                      </a:cubicBezTo>
                      <a:lnTo>
                        <a:pt x="17654" y="20584"/>
                      </a:lnTo>
                      <a:cubicBezTo>
                        <a:pt x="19830" y="20483"/>
                        <a:pt x="21562" y="15793"/>
                        <a:pt x="21523" y="10109"/>
                      </a:cubicBezTo>
                      <a:cubicBezTo>
                        <a:pt x="21484" y="4425"/>
                        <a:pt x="19689" y="-100"/>
                        <a:pt x="17513" y="2"/>
                      </a:cubicBezTo>
                      <a:close/>
                    </a:path>
                  </a:pathLst>
                </a:custGeom>
                <a:grp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endParaRPr>
                </a:p>
              </p:txBody>
            </p:sp>
            <p:sp>
              <p:nvSpPr>
                <p:cNvPr id="14" name="Shape 37303">
                  <a:extLst>
                    <a:ext uri="{FF2B5EF4-FFF2-40B4-BE49-F238E27FC236}">
                      <a16:creationId xmlns:a16="http://schemas.microsoft.com/office/drawing/2014/main" id="{91DC5ADD-7D14-4E4A-9843-59C841C4F6D4}"/>
                    </a:ext>
                  </a:extLst>
                </p:cNvPr>
                <p:cNvSpPr/>
                <p:nvPr/>
              </p:nvSpPr>
              <p:spPr>
                <a:xfrm rot="1500000">
                  <a:off x="731221" y="176745"/>
                  <a:ext cx="422628" cy="253419"/>
                </a:xfrm>
                <a:custGeom>
                  <a:avLst/>
                  <a:gdLst/>
                  <a:ahLst/>
                  <a:cxnLst>
                    <a:cxn ang="0">
                      <a:pos x="wd2" y="hd2"/>
                    </a:cxn>
                    <a:cxn ang="5400000">
                      <a:pos x="wd2" y="hd2"/>
                    </a:cxn>
                    <a:cxn ang="10800000">
                      <a:pos x="wd2" y="hd2"/>
                    </a:cxn>
                    <a:cxn ang="16200000">
                      <a:pos x="wd2" y="hd2"/>
                    </a:cxn>
                  </a:cxnLst>
                  <a:rect l="0" t="0" r="r" b="b"/>
                  <a:pathLst>
                    <a:path w="21480" h="21400" extrusionOk="0">
                      <a:moveTo>
                        <a:pt x="15174" y="2"/>
                      </a:moveTo>
                      <a:lnTo>
                        <a:pt x="6084" y="816"/>
                      </a:lnTo>
                      <a:cubicBezTo>
                        <a:pt x="2664" y="917"/>
                        <a:pt x="-60" y="5607"/>
                        <a:pt x="1" y="11291"/>
                      </a:cubicBezTo>
                      <a:cubicBezTo>
                        <a:pt x="62" y="16975"/>
                        <a:pt x="2885" y="21500"/>
                        <a:pt x="6306" y="21398"/>
                      </a:cubicBezTo>
                      <a:lnTo>
                        <a:pt x="15396" y="20584"/>
                      </a:lnTo>
                      <a:cubicBezTo>
                        <a:pt x="18816" y="20483"/>
                        <a:pt x="21540" y="15793"/>
                        <a:pt x="21479" y="10109"/>
                      </a:cubicBezTo>
                      <a:cubicBezTo>
                        <a:pt x="21418" y="4425"/>
                        <a:pt x="18595" y="-100"/>
                        <a:pt x="15174" y="2"/>
                      </a:cubicBezTo>
                      <a:close/>
                    </a:path>
                  </a:pathLst>
                </a:custGeom>
                <a:grp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endParaRPr>
                </a:p>
              </p:txBody>
            </p:sp>
            <p:sp>
              <p:nvSpPr>
                <p:cNvPr id="15" name="Shape 37304">
                  <a:extLst>
                    <a:ext uri="{FF2B5EF4-FFF2-40B4-BE49-F238E27FC236}">
                      <a16:creationId xmlns:a16="http://schemas.microsoft.com/office/drawing/2014/main" id="{5125B43F-97A9-4703-B80A-1139C33113E1}"/>
                    </a:ext>
                  </a:extLst>
                </p:cNvPr>
                <p:cNvSpPr/>
                <p:nvPr/>
              </p:nvSpPr>
              <p:spPr>
                <a:xfrm rot="19680000">
                  <a:off x="247948" y="200664"/>
                  <a:ext cx="530040" cy="1087785"/>
                </a:xfrm>
                <a:custGeom>
                  <a:avLst/>
                  <a:gdLst/>
                  <a:ahLst/>
                  <a:cxnLst>
                    <a:cxn ang="0">
                      <a:pos x="wd2" y="hd2"/>
                    </a:cxn>
                    <a:cxn ang="5400000">
                      <a:pos x="wd2" y="hd2"/>
                    </a:cxn>
                    <a:cxn ang="10800000">
                      <a:pos x="wd2" y="hd2"/>
                    </a:cxn>
                    <a:cxn ang="16200000">
                      <a:pos x="wd2" y="hd2"/>
                    </a:cxn>
                  </a:cxnLst>
                  <a:rect l="0" t="0" r="r" b="b"/>
                  <a:pathLst>
                    <a:path w="21046" h="21423" extrusionOk="0">
                      <a:moveTo>
                        <a:pt x="18385" y="49"/>
                      </a:moveTo>
                      <a:cubicBezTo>
                        <a:pt x="17612" y="-25"/>
                        <a:pt x="16817" y="-15"/>
                        <a:pt x="16054" y="79"/>
                      </a:cubicBezTo>
                      <a:cubicBezTo>
                        <a:pt x="13274" y="421"/>
                        <a:pt x="11555" y="1676"/>
                        <a:pt x="10101" y="2906"/>
                      </a:cubicBezTo>
                      <a:cubicBezTo>
                        <a:pt x="6542" y="5917"/>
                        <a:pt x="3498" y="9076"/>
                        <a:pt x="1351" y="12401"/>
                      </a:cubicBezTo>
                      <a:cubicBezTo>
                        <a:pt x="389" y="13889"/>
                        <a:pt x="-400" y="15445"/>
                        <a:pt x="220" y="16981"/>
                      </a:cubicBezTo>
                      <a:cubicBezTo>
                        <a:pt x="1008" y="18930"/>
                        <a:pt x="3812" y="20433"/>
                        <a:pt x="7300" y="21117"/>
                      </a:cubicBezTo>
                      <a:cubicBezTo>
                        <a:pt x="8997" y="21451"/>
                        <a:pt x="10895" y="21575"/>
                        <a:pt x="12518" y="21160"/>
                      </a:cubicBezTo>
                      <a:cubicBezTo>
                        <a:pt x="14188" y="20733"/>
                        <a:pt x="15021" y="19990"/>
                        <a:pt x="15930" y="19277"/>
                      </a:cubicBezTo>
                      <a:cubicBezTo>
                        <a:pt x="16532" y="18805"/>
                        <a:pt x="17209" y="18334"/>
                        <a:pt x="17788" y="17818"/>
                      </a:cubicBezTo>
                      <a:cubicBezTo>
                        <a:pt x="18331" y="17335"/>
                        <a:pt x="18779" y="16816"/>
                        <a:pt x="19187" y="16279"/>
                      </a:cubicBezTo>
                      <a:cubicBezTo>
                        <a:pt x="19998" y="15211"/>
                        <a:pt x="20745" y="14047"/>
                        <a:pt x="20971" y="12812"/>
                      </a:cubicBezTo>
                      <a:cubicBezTo>
                        <a:pt x="21200" y="11561"/>
                        <a:pt x="20867" y="10278"/>
                        <a:pt x="20469" y="9023"/>
                      </a:cubicBezTo>
                      <a:cubicBezTo>
                        <a:pt x="19527" y="6049"/>
                        <a:pt x="18838" y="3051"/>
                        <a:pt x="18385" y="49"/>
                      </a:cubicBezTo>
                      <a:close/>
                    </a:path>
                  </a:pathLst>
                </a:custGeom>
                <a:grpFill/>
                <a:ln w="12700" cap="flat">
                  <a:noFill/>
                  <a:miter lim="400000"/>
                </a:ln>
                <a:effectLst/>
              </p:spPr>
              <p:txBody>
                <a:bodyPr wrap="square" lIns="26789" tIns="26789" rIns="26789" bIns="2678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endParaRPr>
                </a:p>
              </p:txBody>
            </p:sp>
            <p:sp>
              <p:nvSpPr>
                <p:cNvPr id="16" name="Shape 37305">
                  <a:extLst>
                    <a:ext uri="{FF2B5EF4-FFF2-40B4-BE49-F238E27FC236}">
                      <a16:creationId xmlns:a16="http://schemas.microsoft.com/office/drawing/2014/main" id="{5EFD5B3E-5234-4258-81ED-7D490E0788E4}"/>
                    </a:ext>
                  </a:extLst>
                </p:cNvPr>
                <p:cNvSpPr/>
                <p:nvPr/>
              </p:nvSpPr>
              <p:spPr>
                <a:xfrm>
                  <a:off x="847164" y="1029438"/>
                  <a:ext cx="287656" cy="503796"/>
                </a:xfrm>
                <a:custGeom>
                  <a:avLst/>
                  <a:gdLst/>
                  <a:ahLst/>
                  <a:cxnLst>
                    <a:cxn ang="0">
                      <a:pos x="wd2" y="hd2"/>
                    </a:cxn>
                    <a:cxn ang="5400000">
                      <a:pos x="wd2" y="hd2"/>
                    </a:cxn>
                    <a:cxn ang="10800000">
                      <a:pos x="wd2" y="hd2"/>
                    </a:cxn>
                    <a:cxn ang="16200000">
                      <a:pos x="wd2" y="hd2"/>
                    </a:cxn>
                  </a:cxnLst>
                  <a:rect l="0" t="0" r="r" b="b"/>
                  <a:pathLst>
                    <a:path w="21600" h="21600" extrusionOk="0">
                      <a:moveTo>
                        <a:pt x="1740" y="0"/>
                      </a:moveTo>
                      <a:lnTo>
                        <a:pt x="0" y="987"/>
                      </a:lnTo>
                      <a:lnTo>
                        <a:pt x="0" y="21600"/>
                      </a:lnTo>
                      <a:lnTo>
                        <a:pt x="21600" y="21600"/>
                      </a:lnTo>
                      <a:lnTo>
                        <a:pt x="21600" y="3038"/>
                      </a:lnTo>
                      <a:lnTo>
                        <a:pt x="1740" y="0"/>
                      </a:lnTo>
                      <a:close/>
                    </a:path>
                  </a:pathLst>
                </a:custGeom>
                <a:grpFill/>
                <a:ln w="12700" cap="flat">
                  <a:noFill/>
                  <a:miter lim="400000"/>
                </a:ln>
                <a:effectLst/>
              </p:spPr>
              <p:txBody>
                <a:bodyPr wrap="square" lIns="26789" tIns="26789" rIns="26789" bIns="2678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endParaRPr>
                </a:p>
              </p:txBody>
            </p:sp>
            <p:sp>
              <p:nvSpPr>
                <p:cNvPr id="17" name="Shape 37306">
                  <a:extLst>
                    <a:ext uri="{FF2B5EF4-FFF2-40B4-BE49-F238E27FC236}">
                      <a16:creationId xmlns:a16="http://schemas.microsoft.com/office/drawing/2014/main" id="{5510491E-8B02-4C7D-B1D3-91F68562DF9C}"/>
                    </a:ext>
                  </a:extLst>
                </p:cNvPr>
                <p:cNvSpPr/>
                <p:nvPr/>
              </p:nvSpPr>
              <p:spPr>
                <a:xfrm>
                  <a:off x="529153" y="902770"/>
                  <a:ext cx="331487" cy="6304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508" y="2975"/>
                      </a:lnTo>
                      <a:lnTo>
                        <a:pt x="21600" y="21600"/>
                      </a:lnTo>
                      <a:lnTo>
                        <a:pt x="0" y="21600"/>
                      </a:lnTo>
                      <a:lnTo>
                        <a:pt x="0" y="0"/>
                      </a:lnTo>
                      <a:close/>
                    </a:path>
                  </a:pathLst>
                </a:custGeom>
                <a:grp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endParaRPr>
                </a:p>
              </p:txBody>
            </p:sp>
          </p:grpSp>
        </p:grpSp>
        <p:sp>
          <p:nvSpPr>
            <p:cNvPr id="47" name="Shape 37309">
              <a:extLst>
                <a:ext uri="{FF2B5EF4-FFF2-40B4-BE49-F238E27FC236}">
                  <a16:creationId xmlns:a16="http://schemas.microsoft.com/office/drawing/2014/main" id="{7359D346-DFC6-4A9D-A501-54D51FFE4C34}"/>
                </a:ext>
              </a:extLst>
            </p:cNvPr>
            <p:cNvSpPr/>
            <p:nvPr/>
          </p:nvSpPr>
          <p:spPr>
            <a:xfrm>
              <a:off x="5685352" y="3803406"/>
              <a:ext cx="783836" cy="78383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lnTo>
                    <a:pt x="2700" y="10800"/>
                  </a:lnTo>
                  <a:cubicBezTo>
                    <a:pt x="2700" y="6326"/>
                    <a:pt x="6326" y="2700"/>
                    <a:pt x="10800" y="2700"/>
                  </a:cubicBezTo>
                  <a:cubicBezTo>
                    <a:pt x="13037" y="2700"/>
                    <a:pt x="15063" y="3616"/>
                    <a:pt x="16527" y="5084"/>
                  </a:cubicBezTo>
                  <a:lnTo>
                    <a:pt x="14850" y="6750"/>
                  </a:lnTo>
                  <a:lnTo>
                    <a:pt x="20250" y="6750"/>
                  </a:lnTo>
                  <a:lnTo>
                    <a:pt x="20250" y="1350"/>
                  </a:lnTo>
                  <a:lnTo>
                    <a:pt x="18436" y="3175"/>
                  </a:lnTo>
                  <a:cubicBezTo>
                    <a:pt x="16482" y="1220"/>
                    <a:pt x="13782" y="0"/>
                    <a:pt x="10800" y="0"/>
                  </a:cubicBezTo>
                  <a:close/>
                  <a:moveTo>
                    <a:pt x="18900" y="10800"/>
                  </a:moveTo>
                  <a:cubicBezTo>
                    <a:pt x="18900" y="15274"/>
                    <a:pt x="15274" y="18900"/>
                    <a:pt x="10800" y="18900"/>
                  </a:cubicBezTo>
                  <a:cubicBezTo>
                    <a:pt x="8735" y="18900"/>
                    <a:pt x="6850" y="18128"/>
                    <a:pt x="5421" y="16854"/>
                  </a:cubicBezTo>
                  <a:lnTo>
                    <a:pt x="7425" y="14850"/>
                  </a:lnTo>
                  <a:lnTo>
                    <a:pt x="2025" y="14850"/>
                  </a:lnTo>
                  <a:lnTo>
                    <a:pt x="2025" y="20250"/>
                  </a:lnTo>
                  <a:lnTo>
                    <a:pt x="3512" y="18763"/>
                  </a:lnTo>
                  <a:cubicBezTo>
                    <a:pt x="5433" y="20523"/>
                    <a:pt x="7989" y="21600"/>
                    <a:pt x="10800" y="21600"/>
                  </a:cubicBezTo>
                  <a:cubicBezTo>
                    <a:pt x="16765" y="21600"/>
                    <a:pt x="21600" y="16765"/>
                    <a:pt x="21600" y="10800"/>
                  </a:cubicBezTo>
                  <a:cubicBezTo>
                    <a:pt x="21600" y="10800"/>
                    <a:pt x="18900" y="10800"/>
                    <a:pt x="18900" y="10800"/>
                  </a:cubicBezTo>
                  <a:close/>
                </a:path>
              </a:pathLst>
            </a:custGeom>
            <a:solidFill>
              <a:srgbClr val="488192"/>
            </a:solidFill>
            <a:ln w="12700" cap="flat">
              <a:noFill/>
              <a:miter lim="400000"/>
            </a:ln>
            <a:effectLst/>
          </p:spPr>
          <p:txBody>
            <a:bodyPr wrap="square" lIns="20092" tIns="20092" rIns="20092" bIns="20092"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endParaRPr>
            </a:p>
          </p:txBody>
        </p:sp>
      </p:grpSp>
      <p:sp>
        <p:nvSpPr>
          <p:cNvPr id="60" name="Shape 37332">
            <a:extLst>
              <a:ext uri="{FF2B5EF4-FFF2-40B4-BE49-F238E27FC236}">
                <a16:creationId xmlns:a16="http://schemas.microsoft.com/office/drawing/2014/main" id="{E16CC789-903E-495D-B243-A02FE3C607EC}"/>
              </a:ext>
            </a:extLst>
          </p:cNvPr>
          <p:cNvSpPr/>
          <p:nvPr/>
        </p:nvSpPr>
        <p:spPr>
          <a:xfrm>
            <a:off x="4288345" y="2687216"/>
            <a:ext cx="703824" cy="703825"/>
          </a:xfrm>
          <a:custGeom>
            <a:avLst/>
            <a:gdLst/>
            <a:ahLst/>
            <a:cxnLst>
              <a:cxn ang="0">
                <a:pos x="wd2" y="hd2"/>
              </a:cxn>
              <a:cxn ang="5400000">
                <a:pos x="wd2" y="hd2"/>
              </a:cxn>
              <a:cxn ang="10800000">
                <a:pos x="wd2" y="hd2"/>
              </a:cxn>
              <a:cxn ang="16200000">
                <a:pos x="wd2" y="hd2"/>
              </a:cxn>
            </a:cxnLst>
            <a:rect l="0" t="0" r="r" b="b"/>
            <a:pathLst>
              <a:path w="19484" h="19484" extrusionOk="0">
                <a:moveTo>
                  <a:pt x="7221" y="334"/>
                </a:moveTo>
                <a:cubicBezTo>
                  <a:pt x="12417" y="-1058"/>
                  <a:pt x="17758" y="2025"/>
                  <a:pt x="19150" y="7221"/>
                </a:cubicBezTo>
                <a:cubicBezTo>
                  <a:pt x="20542" y="12417"/>
                  <a:pt x="17459" y="17758"/>
                  <a:pt x="12263" y="19150"/>
                </a:cubicBezTo>
                <a:cubicBezTo>
                  <a:pt x="7067" y="20542"/>
                  <a:pt x="1726" y="17459"/>
                  <a:pt x="334" y="12263"/>
                </a:cubicBezTo>
                <a:cubicBezTo>
                  <a:pt x="-1058" y="7067"/>
                  <a:pt x="2025" y="1726"/>
                  <a:pt x="7221" y="334"/>
                </a:cubicBezTo>
                <a:close/>
              </a:path>
            </a:pathLst>
          </a:custGeom>
          <a:solidFill>
            <a:srgbClr val="D99895"/>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endParaRPr>
          </a:p>
        </p:txBody>
      </p:sp>
      <p:sp>
        <p:nvSpPr>
          <p:cNvPr id="64" name="Shape 37339">
            <a:extLst>
              <a:ext uri="{FF2B5EF4-FFF2-40B4-BE49-F238E27FC236}">
                <a16:creationId xmlns:a16="http://schemas.microsoft.com/office/drawing/2014/main" id="{7A86B84F-CF1A-404B-93B0-C16DEC3D3426}"/>
              </a:ext>
            </a:extLst>
          </p:cNvPr>
          <p:cNvSpPr/>
          <p:nvPr/>
        </p:nvSpPr>
        <p:spPr>
          <a:xfrm>
            <a:off x="3861460" y="3999991"/>
            <a:ext cx="708090" cy="708091"/>
          </a:xfrm>
          <a:custGeom>
            <a:avLst/>
            <a:gdLst/>
            <a:ahLst/>
            <a:cxnLst>
              <a:cxn ang="0">
                <a:pos x="wd2" y="hd2"/>
              </a:cxn>
              <a:cxn ang="5400000">
                <a:pos x="wd2" y="hd2"/>
              </a:cxn>
              <a:cxn ang="10800000">
                <a:pos x="wd2" y="hd2"/>
              </a:cxn>
              <a:cxn ang="16200000">
                <a:pos x="wd2" y="hd2"/>
              </a:cxn>
            </a:cxnLst>
            <a:rect l="0" t="0" r="r" b="b"/>
            <a:pathLst>
              <a:path w="19484" h="19484" extrusionOk="0">
                <a:moveTo>
                  <a:pt x="334" y="7221"/>
                </a:moveTo>
                <a:cubicBezTo>
                  <a:pt x="1726" y="2025"/>
                  <a:pt x="7067" y="-1058"/>
                  <a:pt x="12263" y="334"/>
                </a:cubicBezTo>
                <a:cubicBezTo>
                  <a:pt x="17459" y="1726"/>
                  <a:pt x="20542" y="7067"/>
                  <a:pt x="19150" y="12263"/>
                </a:cubicBezTo>
                <a:cubicBezTo>
                  <a:pt x="17758" y="17459"/>
                  <a:pt x="12417" y="20542"/>
                  <a:pt x="7221" y="19150"/>
                </a:cubicBezTo>
                <a:cubicBezTo>
                  <a:pt x="2025" y="17758"/>
                  <a:pt x="-1058" y="12417"/>
                  <a:pt x="334" y="7221"/>
                </a:cubicBezTo>
                <a:close/>
              </a:path>
            </a:pathLst>
          </a:custGeom>
          <a:solidFill>
            <a:srgbClr val="488192"/>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endParaRPr>
          </a:p>
        </p:txBody>
      </p:sp>
      <p:sp>
        <p:nvSpPr>
          <p:cNvPr id="35" name="Shape 37325">
            <a:extLst>
              <a:ext uri="{FF2B5EF4-FFF2-40B4-BE49-F238E27FC236}">
                <a16:creationId xmlns:a16="http://schemas.microsoft.com/office/drawing/2014/main" id="{54E7BD38-4DE0-4EBE-8610-014A356F1E32}"/>
              </a:ext>
            </a:extLst>
          </p:cNvPr>
          <p:cNvSpPr/>
          <p:nvPr/>
        </p:nvSpPr>
        <p:spPr>
          <a:xfrm>
            <a:off x="5723226" y="2128108"/>
            <a:ext cx="708089" cy="708091"/>
          </a:xfrm>
          <a:prstGeom prst="ellipse">
            <a:avLst/>
          </a:prstGeom>
          <a:solidFill>
            <a:srgbClr val="488192"/>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endParaRPr>
          </a:p>
        </p:txBody>
      </p:sp>
      <p:sp>
        <p:nvSpPr>
          <p:cNvPr id="72" name="Shape 37311">
            <a:extLst>
              <a:ext uri="{FF2B5EF4-FFF2-40B4-BE49-F238E27FC236}">
                <a16:creationId xmlns:a16="http://schemas.microsoft.com/office/drawing/2014/main" id="{0EC04CA9-69E2-4DDD-B358-D2D9ECBA45E0}"/>
              </a:ext>
            </a:extLst>
          </p:cNvPr>
          <p:cNvSpPr/>
          <p:nvPr/>
        </p:nvSpPr>
        <p:spPr>
          <a:xfrm>
            <a:off x="7561517" y="4053423"/>
            <a:ext cx="708091" cy="708092"/>
          </a:xfrm>
          <a:custGeom>
            <a:avLst/>
            <a:gdLst/>
            <a:ahLst/>
            <a:cxnLst>
              <a:cxn ang="0">
                <a:pos x="wd2" y="hd2"/>
              </a:cxn>
              <a:cxn ang="5400000">
                <a:pos x="wd2" y="hd2"/>
              </a:cxn>
              <a:cxn ang="10800000">
                <a:pos x="wd2" y="hd2"/>
              </a:cxn>
              <a:cxn ang="16200000">
                <a:pos x="wd2" y="hd2"/>
              </a:cxn>
            </a:cxnLst>
            <a:rect l="0" t="0" r="r" b="b"/>
            <a:pathLst>
              <a:path w="19484" h="19484" extrusionOk="0">
                <a:moveTo>
                  <a:pt x="12263" y="19150"/>
                </a:moveTo>
                <a:cubicBezTo>
                  <a:pt x="7067" y="20542"/>
                  <a:pt x="1726" y="17459"/>
                  <a:pt x="334" y="12263"/>
                </a:cubicBezTo>
                <a:cubicBezTo>
                  <a:pt x="-1058" y="7067"/>
                  <a:pt x="2025" y="1726"/>
                  <a:pt x="7221" y="334"/>
                </a:cubicBezTo>
                <a:cubicBezTo>
                  <a:pt x="12417" y="-1058"/>
                  <a:pt x="17758" y="2025"/>
                  <a:pt x="19150" y="7221"/>
                </a:cubicBezTo>
                <a:cubicBezTo>
                  <a:pt x="20542" y="12417"/>
                  <a:pt x="17459" y="17758"/>
                  <a:pt x="12263" y="19150"/>
                </a:cubicBezTo>
                <a:close/>
              </a:path>
            </a:pathLst>
          </a:custGeom>
          <a:solidFill>
            <a:srgbClr val="488192"/>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endParaRPr>
          </a:p>
        </p:txBody>
      </p:sp>
      <p:sp>
        <p:nvSpPr>
          <p:cNvPr id="77" name="Shape 37318">
            <a:extLst>
              <a:ext uri="{FF2B5EF4-FFF2-40B4-BE49-F238E27FC236}">
                <a16:creationId xmlns:a16="http://schemas.microsoft.com/office/drawing/2014/main" id="{28F02C1D-5F3F-468D-A2F3-19B34F9FAC05}"/>
              </a:ext>
            </a:extLst>
          </p:cNvPr>
          <p:cNvSpPr/>
          <p:nvPr/>
        </p:nvSpPr>
        <p:spPr>
          <a:xfrm>
            <a:off x="7199833" y="2682502"/>
            <a:ext cx="708091" cy="708092"/>
          </a:xfrm>
          <a:custGeom>
            <a:avLst/>
            <a:gdLst/>
            <a:ahLst/>
            <a:cxnLst>
              <a:cxn ang="0">
                <a:pos x="wd2" y="hd2"/>
              </a:cxn>
              <a:cxn ang="5400000">
                <a:pos x="wd2" y="hd2"/>
              </a:cxn>
              <a:cxn ang="10800000">
                <a:pos x="wd2" y="hd2"/>
              </a:cxn>
              <a:cxn ang="16200000">
                <a:pos x="wd2" y="hd2"/>
              </a:cxn>
            </a:cxnLst>
            <a:rect l="0" t="0" r="r" b="b"/>
            <a:pathLst>
              <a:path w="19484" h="19484" extrusionOk="0">
                <a:moveTo>
                  <a:pt x="19150" y="12263"/>
                </a:moveTo>
                <a:cubicBezTo>
                  <a:pt x="17758" y="17459"/>
                  <a:pt x="12417" y="20542"/>
                  <a:pt x="7221" y="19150"/>
                </a:cubicBezTo>
                <a:cubicBezTo>
                  <a:pt x="2025" y="17758"/>
                  <a:pt x="-1058" y="12417"/>
                  <a:pt x="334" y="7221"/>
                </a:cubicBezTo>
                <a:cubicBezTo>
                  <a:pt x="1726" y="2025"/>
                  <a:pt x="7067" y="-1058"/>
                  <a:pt x="12263" y="334"/>
                </a:cubicBezTo>
                <a:cubicBezTo>
                  <a:pt x="17459" y="1726"/>
                  <a:pt x="20542" y="7067"/>
                  <a:pt x="19150" y="12263"/>
                </a:cubicBezTo>
                <a:close/>
              </a:path>
            </a:pathLst>
          </a:custGeom>
          <a:solidFill>
            <a:srgbClr val="D99895"/>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endParaRPr>
          </a:p>
        </p:txBody>
      </p:sp>
      <p:sp>
        <p:nvSpPr>
          <p:cNvPr id="24" name="文本框 23">
            <a:extLst>
              <a:ext uri="{FF2B5EF4-FFF2-40B4-BE49-F238E27FC236}">
                <a16:creationId xmlns:a16="http://schemas.microsoft.com/office/drawing/2014/main" id="{68E9621D-3FC3-6F42-BA71-C6FB14319214}"/>
              </a:ext>
            </a:extLst>
          </p:cNvPr>
          <p:cNvSpPr txBox="1"/>
          <p:nvPr/>
        </p:nvSpPr>
        <p:spPr>
          <a:xfrm>
            <a:off x="2156091" y="4166758"/>
            <a:ext cx="1646911" cy="524503"/>
          </a:xfrm>
          <a:prstGeom prst="rect">
            <a:avLst/>
          </a:prstGeom>
          <a:noFill/>
          <a:ln w="0">
            <a:noFill/>
          </a:ln>
        </p:spPr>
        <p:txBody>
          <a:bodyPr vert="horz" wrap="square" lIns="89535" tIns="46355" rIns="89535" bIns="46355" anchor="t">
            <a:spAutoFit/>
          </a:bodyPr>
          <a:lstStyle/>
          <a:p>
            <a:pPr marL="0" indent="0" defTabSz="508000" eaLnBrk="0" fontAlgn="auto" latinLnBrk="0">
              <a:lnSpc>
                <a:spcPct val="100000"/>
              </a:lnSpc>
              <a:spcBef>
                <a:spcPts val="0"/>
              </a:spcBef>
              <a:spcAft>
                <a:spcPts val="0"/>
              </a:spcAft>
              <a:buFontTx/>
              <a:buNone/>
            </a:pPr>
            <a:r>
              <a:rPr lang="zh-CN" altLang="en-US" sz="2800" dirty="0">
                <a:latin typeface="思源宋体 CN Heavy" panose="02020900000000000000" pitchFamily="18" charset="-122"/>
                <a:ea typeface="思源宋体 CN Heavy" panose="02020900000000000000" pitchFamily="18" charset="-122"/>
                <a:sym typeface="字魂54号-贤黑" panose="00000500000000000000" pitchFamily="2" charset="-122"/>
              </a:rPr>
              <a:t>构图美观</a:t>
            </a:r>
          </a:p>
        </p:txBody>
      </p:sp>
      <p:sp>
        <p:nvSpPr>
          <p:cNvPr id="25" name="文本框 24">
            <a:extLst>
              <a:ext uri="{FF2B5EF4-FFF2-40B4-BE49-F238E27FC236}">
                <a16:creationId xmlns:a16="http://schemas.microsoft.com/office/drawing/2014/main" id="{EEE92138-F303-FCB3-6072-E6EDF3247F3D}"/>
              </a:ext>
            </a:extLst>
          </p:cNvPr>
          <p:cNvSpPr txBox="1"/>
          <p:nvPr/>
        </p:nvSpPr>
        <p:spPr>
          <a:xfrm>
            <a:off x="2500222" y="2762190"/>
            <a:ext cx="1646912" cy="524503"/>
          </a:xfrm>
          <a:prstGeom prst="rect">
            <a:avLst/>
          </a:prstGeom>
          <a:noFill/>
          <a:ln w="0">
            <a:noFill/>
          </a:ln>
        </p:spPr>
        <p:txBody>
          <a:bodyPr vert="horz" wrap="square" lIns="89535" tIns="46355" rIns="89535" bIns="46355" anchor="t">
            <a:spAutoFit/>
          </a:bodyPr>
          <a:lstStyle/>
          <a:p>
            <a:pPr marL="0" indent="0" defTabSz="508000" eaLnBrk="0" fontAlgn="auto" latinLnBrk="0">
              <a:lnSpc>
                <a:spcPct val="100000"/>
              </a:lnSpc>
              <a:spcBef>
                <a:spcPts val="0"/>
              </a:spcBef>
              <a:spcAft>
                <a:spcPts val="0"/>
              </a:spcAft>
              <a:buFontTx/>
              <a:buNone/>
            </a:pPr>
            <a:r>
              <a:rPr lang="zh-CN" altLang="en-US" sz="2800" dirty="0">
                <a:latin typeface="思源宋体 CN Heavy" panose="02020900000000000000" pitchFamily="18" charset="-122"/>
                <a:ea typeface="思源宋体 CN Heavy" panose="02020900000000000000" pitchFamily="18" charset="-122"/>
                <a:sym typeface="字魂54号-贤黑" panose="00000500000000000000" pitchFamily="2" charset="-122"/>
              </a:rPr>
              <a:t>简洁明了</a:t>
            </a:r>
          </a:p>
        </p:txBody>
      </p:sp>
      <p:sp>
        <p:nvSpPr>
          <p:cNvPr id="26" name="文本框 25">
            <a:extLst>
              <a:ext uri="{FF2B5EF4-FFF2-40B4-BE49-F238E27FC236}">
                <a16:creationId xmlns:a16="http://schemas.microsoft.com/office/drawing/2014/main" id="{09ACCDB7-9298-A575-40EA-840B0E6BE106}"/>
              </a:ext>
            </a:extLst>
          </p:cNvPr>
          <p:cNvSpPr txBox="1"/>
          <p:nvPr/>
        </p:nvSpPr>
        <p:spPr>
          <a:xfrm>
            <a:off x="4938938" y="1456027"/>
            <a:ext cx="2314123" cy="524503"/>
          </a:xfrm>
          <a:prstGeom prst="rect">
            <a:avLst/>
          </a:prstGeom>
          <a:noFill/>
          <a:ln w="0">
            <a:noFill/>
          </a:ln>
        </p:spPr>
        <p:txBody>
          <a:bodyPr vert="horz" wrap="square" lIns="89535" tIns="46355" rIns="89535" bIns="46355" anchor="t">
            <a:spAutoFit/>
          </a:bodyPr>
          <a:lstStyle/>
          <a:p>
            <a:pPr indent="0" fontAlgn="auto">
              <a:lnSpc>
                <a:spcPct val="100000"/>
              </a:lnSpc>
              <a:spcBef>
                <a:spcPts val="0"/>
              </a:spcBef>
              <a:spcAft>
                <a:spcPts val="0"/>
              </a:spcAft>
              <a:buFontTx/>
              <a:buNone/>
            </a:pPr>
            <a:r>
              <a:rPr lang="zh-CN" altLang="zh-CN" sz="2800" dirty="0">
                <a:latin typeface="思源宋体 CN Heavy" panose="02020900000000000000" pitchFamily="18" charset="-122"/>
                <a:ea typeface="思源宋体 CN Heavy" panose="02020900000000000000" pitchFamily="18" charset="-122"/>
              </a:rPr>
              <a:t>视觉冲击力强</a:t>
            </a:r>
            <a:endParaRPr lang="zh-CN" altLang="en-US" sz="2800" dirty="0">
              <a:latin typeface="思源宋体 CN Heavy" panose="02020900000000000000" pitchFamily="18" charset="-122"/>
              <a:ea typeface="思源宋体 CN Heavy" panose="02020900000000000000" pitchFamily="18" charset="-122"/>
              <a:sym typeface="字魂54号-贤黑" panose="00000500000000000000" pitchFamily="2" charset="-122"/>
            </a:endParaRPr>
          </a:p>
        </p:txBody>
      </p:sp>
      <p:sp>
        <p:nvSpPr>
          <p:cNvPr id="27" name="文本框 26">
            <a:extLst>
              <a:ext uri="{FF2B5EF4-FFF2-40B4-BE49-F238E27FC236}">
                <a16:creationId xmlns:a16="http://schemas.microsoft.com/office/drawing/2014/main" id="{E035CED3-0BAB-012E-B341-D8C3E5E975BB}"/>
              </a:ext>
            </a:extLst>
          </p:cNvPr>
          <p:cNvSpPr txBox="1"/>
          <p:nvPr/>
        </p:nvSpPr>
        <p:spPr>
          <a:xfrm>
            <a:off x="8035241" y="2578939"/>
            <a:ext cx="2774581" cy="955390"/>
          </a:xfrm>
          <a:prstGeom prst="rect">
            <a:avLst/>
          </a:prstGeom>
          <a:noFill/>
          <a:ln w="0">
            <a:noFill/>
          </a:ln>
        </p:spPr>
        <p:txBody>
          <a:bodyPr vert="horz" wrap="square" lIns="89535" tIns="46355" rIns="89535" bIns="46355" anchor="t">
            <a:spAutoFit/>
          </a:bodyPr>
          <a:lstStyle/>
          <a:p>
            <a:pPr defTabSz="508000" eaLnBrk="0"/>
            <a:r>
              <a:rPr lang="zh-CN" altLang="zh-CN" sz="2800" dirty="0">
                <a:latin typeface="思源宋体 CN Heavy" panose="02020900000000000000" pitchFamily="18" charset="-122"/>
                <a:ea typeface="思源宋体 CN Heavy" panose="02020900000000000000" pitchFamily="18" charset="-122"/>
              </a:rPr>
              <a:t>与企业或商品的形象风格相符</a:t>
            </a:r>
            <a:endParaRPr lang="zh-CN" altLang="en-US" sz="2800" dirty="0">
              <a:latin typeface="思源宋体 CN Heavy" panose="02020900000000000000" pitchFamily="18" charset="-122"/>
              <a:ea typeface="思源宋体 CN Heavy" panose="02020900000000000000" pitchFamily="18" charset="-122"/>
              <a:sym typeface="字魂54号-贤黑" panose="00000500000000000000" pitchFamily="2" charset="-122"/>
            </a:endParaRPr>
          </a:p>
        </p:txBody>
      </p:sp>
      <p:sp>
        <p:nvSpPr>
          <p:cNvPr id="28" name="文本框 27">
            <a:extLst>
              <a:ext uri="{FF2B5EF4-FFF2-40B4-BE49-F238E27FC236}">
                <a16:creationId xmlns:a16="http://schemas.microsoft.com/office/drawing/2014/main" id="{198C5493-2CD6-FBAB-1E30-1A6406DCD901}"/>
              </a:ext>
            </a:extLst>
          </p:cNvPr>
          <p:cNvSpPr txBox="1"/>
          <p:nvPr/>
        </p:nvSpPr>
        <p:spPr>
          <a:xfrm>
            <a:off x="8378088" y="4166758"/>
            <a:ext cx="2456167" cy="524503"/>
          </a:xfrm>
          <a:prstGeom prst="rect">
            <a:avLst/>
          </a:prstGeom>
          <a:noFill/>
          <a:ln w="0">
            <a:noFill/>
          </a:ln>
        </p:spPr>
        <p:txBody>
          <a:bodyPr vert="horz" wrap="square" lIns="89535" tIns="46355" rIns="89535" bIns="46355" anchor="t">
            <a:spAutoFit/>
          </a:bodyPr>
          <a:lstStyle/>
          <a:p>
            <a:pPr defTabSz="508000" eaLnBrk="0"/>
            <a:r>
              <a:rPr lang="zh-CN" altLang="zh-CN" sz="2800" dirty="0">
                <a:latin typeface="思源宋体 CN Heavy" panose="02020900000000000000" pitchFamily="18" charset="-122"/>
                <a:ea typeface="思源宋体 CN Heavy" panose="02020900000000000000" pitchFamily="18" charset="-122"/>
              </a:rPr>
              <a:t>遵循美学规律</a:t>
            </a:r>
            <a:endParaRPr lang="zh-CN" altLang="en-US" sz="2800" dirty="0">
              <a:latin typeface="思源宋体 CN Heavy" panose="02020900000000000000" pitchFamily="18" charset="-122"/>
              <a:ea typeface="思源宋体 CN Heavy" panose="02020900000000000000" pitchFamily="18" charset="-122"/>
              <a:sym typeface="字魂54号-贤黑" panose="00000500000000000000" pitchFamily="2" charset="-122"/>
            </a:endParaRPr>
          </a:p>
        </p:txBody>
      </p:sp>
      <p:sp>
        <p:nvSpPr>
          <p:cNvPr id="19" name="矩形 18">
            <a:extLst>
              <a:ext uri="{FF2B5EF4-FFF2-40B4-BE49-F238E27FC236}">
                <a16:creationId xmlns:a16="http://schemas.microsoft.com/office/drawing/2014/main" id="{6051A14F-14C8-526B-A726-20FE79980090}"/>
              </a:ext>
            </a:extLst>
          </p:cNvPr>
          <p:cNvSpPr/>
          <p:nvPr/>
        </p:nvSpPr>
        <p:spPr>
          <a:xfrm>
            <a:off x="1399776" y="150456"/>
            <a:ext cx="2492990" cy="646331"/>
          </a:xfrm>
          <a:prstGeom prst="rect">
            <a:avLst/>
          </a:prstGeom>
        </p:spPr>
        <p:txBody>
          <a:bodyPr wrap="none">
            <a:spAutoFit/>
          </a:bodyPr>
          <a:lstStyle/>
          <a:p>
            <a:pPr>
              <a:defRPr/>
            </a:pPr>
            <a:r>
              <a:rPr lang="zh-CN" altLang="en-US" sz="3600" dirty="0">
                <a:solidFill>
                  <a:schemeClr val="tx1">
                    <a:lumMod val="75000"/>
                    <a:lumOff val="25000"/>
                  </a:schemeClr>
                </a:solidFill>
                <a:latin typeface="华文琥珀" panose="02010800040101010101" pitchFamily="2" charset="-122"/>
                <a:ea typeface="华文琥珀" panose="02010800040101010101" pitchFamily="2" charset="-122"/>
              </a:rPr>
              <a:t>审美性特征</a:t>
            </a:r>
          </a:p>
        </p:txBody>
      </p:sp>
      <p:sp>
        <p:nvSpPr>
          <p:cNvPr id="30" name="Shape 37340">
            <a:extLst>
              <a:ext uri="{FF2B5EF4-FFF2-40B4-BE49-F238E27FC236}">
                <a16:creationId xmlns:a16="http://schemas.microsoft.com/office/drawing/2014/main" id="{60D48A0C-5858-D258-B237-6E1B3F3A400A}"/>
              </a:ext>
            </a:extLst>
          </p:cNvPr>
          <p:cNvSpPr/>
          <p:nvPr/>
        </p:nvSpPr>
        <p:spPr>
          <a:xfrm>
            <a:off x="4060392" y="4195324"/>
            <a:ext cx="321971" cy="3227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730" y="15723"/>
                </a:lnTo>
                <a:lnTo>
                  <a:pt x="5834" y="19822"/>
                </a:lnTo>
                <a:cubicBezTo>
                  <a:pt x="5834" y="19822"/>
                  <a:pt x="0" y="21600"/>
                  <a:pt x="0" y="21600"/>
                </a:cubicBezTo>
                <a:close/>
                <a:moveTo>
                  <a:pt x="6506" y="19151"/>
                </a:moveTo>
                <a:lnTo>
                  <a:pt x="2402" y="15052"/>
                </a:lnTo>
                <a:lnTo>
                  <a:pt x="14384" y="3102"/>
                </a:lnTo>
                <a:lnTo>
                  <a:pt x="18490" y="7198"/>
                </a:lnTo>
                <a:cubicBezTo>
                  <a:pt x="18490" y="7198"/>
                  <a:pt x="6506" y="19151"/>
                  <a:pt x="6506" y="19151"/>
                </a:cubicBezTo>
                <a:close/>
                <a:moveTo>
                  <a:pt x="19175" y="6514"/>
                </a:moveTo>
                <a:lnTo>
                  <a:pt x="15069" y="2417"/>
                </a:lnTo>
                <a:lnTo>
                  <a:pt x="17493" y="0"/>
                </a:lnTo>
                <a:lnTo>
                  <a:pt x="21600" y="4097"/>
                </a:lnTo>
                <a:cubicBezTo>
                  <a:pt x="21600" y="4097"/>
                  <a:pt x="19175" y="6514"/>
                  <a:pt x="19175" y="6514"/>
                </a:cubicBezTo>
                <a:close/>
              </a:path>
            </a:pathLst>
          </a:custGeom>
          <a:solidFill>
            <a:srgbClr val="FFFFFF"/>
          </a:solidFill>
          <a:ln w="12700" cap="flat">
            <a:noFill/>
            <a:miter lim="400000"/>
          </a:ln>
          <a:effectLst/>
        </p:spPr>
        <p:txBody>
          <a:bodyPr wrap="square" lIns="20092" tIns="20092" rIns="20092" bIns="20092"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endParaRPr>
          </a:p>
        </p:txBody>
      </p:sp>
      <p:sp>
        <p:nvSpPr>
          <p:cNvPr id="31" name="Shape 37333">
            <a:extLst>
              <a:ext uri="{FF2B5EF4-FFF2-40B4-BE49-F238E27FC236}">
                <a16:creationId xmlns:a16="http://schemas.microsoft.com/office/drawing/2014/main" id="{763B3366-23F7-79FE-6DEE-E952160FCC0C}"/>
              </a:ext>
            </a:extLst>
          </p:cNvPr>
          <p:cNvSpPr/>
          <p:nvPr/>
        </p:nvSpPr>
        <p:spPr>
          <a:xfrm>
            <a:off x="4489177" y="2939996"/>
            <a:ext cx="303716" cy="236022"/>
          </a:xfrm>
          <a:custGeom>
            <a:avLst/>
            <a:gdLst/>
            <a:ahLst/>
            <a:cxnLst>
              <a:cxn ang="0">
                <a:pos x="wd2" y="hd2"/>
              </a:cxn>
              <a:cxn ang="5400000">
                <a:pos x="wd2" y="hd2"/>
              </a:cxn>
              <a:cxn ang="10800000">
                <a:pos x="wd2" y="hd2"/>
              </a:cxn>
              <a:cxn ang="16200000">
                <a:pos x="wd2" y="hd2"/>
              </a:cxn>
            </a:cxnLst>
            <a:rect l="0" t="0" r="r" b="b"/>
            <a:pathLst>
              <a:path w="21600" h="21345" extrusionOk="0">
                <a:moveTo>
                  <a:pt x="3348" y="2"/>
                </a:moveTo>
                <a:cubicBezTo>
                  <a:pt x="1989" y="2"/>
                  <a:pt x="0" y="1403"/>
                  <a:pt x="0" y="2554"/>
                </a:cubicBezTo>
                <a:cubicBezTo>
                  <a:pt x="0" y="4074"/>
                  <a:pt x="0" y="9708"/>
                  <a:pt x="0" y="11941"/>
                </a:cubicBezTo>
                <a:lnTo>
                  <a:pt x="787" y="9825"/>
                </a:lnTo>
                <a:cubicBezTo>
                  <a:pt x="1450" y="8140"/>
                  <a:pt x="3062" y="7455"/>
                  <a:pt x="4387" y="8299"/>
                </a:cubicBezTo>
                <a:lnTo>
                  <a:pt x="10982" y="12492"/>
                </a:lnTo>
                <a:cubicBezTo>
                  <a:pt x="12306" y="13336"/>
                  <a:pt x="12845" y="15385"/>
                  <a:pt x="12182" y="17070"/>
                </a:cubicBezTo>
                <a:cubicBezTo>
                  <a:pt x="12182" y="17070"/>
                  <a:pt x="10810" y="20494"/>
                  <a:pt x="10810" y="20494"/>
                </a:cubicBezTo>
                <a:cubicBezTo>
                  <a:pt x="11174" y="21294"/>
                  <a:pt x="11975" y="21582"/>
                  <a:pt x="12615" y="21135"/>
                </a:cubicBezTo>
                <a:cubicBezTo>
                  <a:pt x="13068" y="20819"/>
                  <a:pt x="13116" y="19783"/>
                  <a:pt x="12988" y="18904"/>
                </a:cubicBezTo>
                <a:lnTo>
                  <a:pt x="13281" y="18750"/>
                </a:lnTo>
                <a:cubicBezTo>
                  <a:pt x="13637" y="19575"/>
                  <a:pt x="14457" y="19883"/>
                  <a:pt x="15106" y="19429"/>
                </a:cubicBezTo>
                <a:cubicBezTo>
                  <a:pt x="15579" y="19099"/>
                  <a:pt x="15717" y="17972"/>
                  <a:pt x="15620" y="17070"/>
                </a:cubicBezTo>
                <a:lnTo>
                  <a:pt x="15882" y="16890"/>
                </a:lnTo>
                <a:cubicBezTo>
                  <a:pt x="16417" y="17509"/>
                  <a:pt x="17213" y="18017"/>
                  <a:pt x="17687" y="17685"/>
                </a:cubicBezTo>
                <a:cubicBezTo>
                  <a:pt x="18337" y="17232"/>
                  <a:pt x="18458" y="16177"/>
                  <a:pt x="18101" y="15351"/>
                </a:cubicBezTo>
                <a:lnTo>
                  <a:pt x="14037" y="6157"/>
                </a:lnTo>
                <a:lnTo>
                  <a:pt x="12030" y="8530"/>
                </a:lnTo>
                <a:cubicBezTo>
                  <a:pt x="12030" y="8530"/>
                  <a:pt x="8903" y="8772"/>
                  <a:pt x="8390" y="8119"/>
                </a:cubicBezTo>
                <a:cubicBezTo>
                  <a:pt x="7855" y="7440"/>
                  <a:pt x="8047" y="3387"/>
                  <a:pt x="8047" y="3387"/>
                </a:cubicBezTo>
                <a:lnTo>
                  <a:pt x="10729" y="2"/>
                </a:lnTo>
                <a:cubicBezTo>
                  <a:pt x="10729" y="2"/>
                  <a:pt x="6106" y="2"/>
                  <a:pt x="3348" y="2"/>
                </a:cubicBezTo>
                <a:close/>
                <a:moveTo>
                  <a:pt x="12877" y="15"/>
                </a:moveTo>
                <a:lnTo>
                  <a:pt x="10195" y="3426"/>
                </a:lnTo>
                <a:lnTo>
                  <a:pt x="9529" y="4285"/>
                </a:lnTo>
                <a:cubicBezTo>
                  <a:pt x="9529" y="4285"/>
                  <a:pt x="9332" y="5791"/>
                  <a:pt x="9852" y="6452"/>
                </a:cubicBezTo>
                <a:cubicBezTo>
                  <a:pt x="10337" y="7069"/>
                  <a:pt x="11536" y="6837"/>
                  <a:pt x="11536" y="6837"/>
                </a:cubicBezTo>
                <a:lnTo>
                  <a:pt x="14874" y="3426"/>
                </a:lnTo>
                <a:lnTo>
                  <a:pt x="19583" y="14518"/>
                </a:lnTo>
                <a:cubicBezTo>
                  <a:pt x="19583" y="14518"/>
                  <a:pt x="21600" y="14512"/>
                  <a:pt x="21600" y="13659"/>
                </a:cubicBezTo>
                <a:cubicBezTo>
                  <a:pt x="21599" y="8488"/>
                  <a:pt x="21600" y="5991"/>
                  <a:pt x="21600" y="4285"/>
                </a:cubicBezTo>
                <a:cubicBezTo>
                  <a:pt x="21600" y="4285"/>
                  <a:pt x="20806" y="2570"/>
                  <a:pt x="20511" y="2195"/>
                </a:cubicBezTo>
                <a:cubicBezTo>
                  <a:pt x="20237" y="1847"/>
                  <a:pt x="19177" y="41"/>
                  <a:pt x="17556" y="15"/>
                </a:cubicBezTo>
                <a:cubicBezTo>
                  <a:pt x="15583" y="-18"/>
                  <a:pt x="12877" y="15"/>
                  <a:pt x="12877" y="15"/>
                </a:cubicBezTo>
                <a:close/>
                <a:moveTo>
                  <a:pt x="2854" y="9581"/>
                </a:moveTo>
                <a:cubicBezTo>
                  <a:pt x="2609" y="9684"/>
                  <a:pt x="2403" y="9906"/>
                  <a:pt x="2279" y="10222"/>
                </a:cubicBezTo>
                <a:lnTo>
                  <a:pt x="776" y="14031"/>
                </a:lnTo>
                <a:cubicBezTo>
                  <a:pt x="528" y="14662"/>
                  <a:pt x="723" y="15433"/>
                  <a:pt x="1220" y="15749"/>
                </a:cubicBezTo>
                <a:cubicBezTo>
                  <a:pt x="1717" y="16065"/>
                  <a:pt x="2323" y="15804"/>
                  <a:pt x="2571" y="15172"/>
                </a:cubicBezTo>
                <a:cubicBezTo>
                  <a:pt x="2571" y="15172"/>
                  <a:pt x="4074" y="11363"/>
                  <a:pt x="4074" y="11363"/>
                </a:cubicBezTo>
                <a:cubicBezTo>
                  <a:pt x="4323" y="10732"/>
                  <a:pt x="4117" y="9962"/>
                  <a:pt x="3620" y="9645"/>
                </a:cubicBezTo>
                <a:cubicBezTo>
                  <a:pt x="3372" y="9487"/>
                  <a:pt x="3098" y="9478"/>
                  <a:pt x="2854" y="9581"/>
                </a:cubicBezTo>
                <a:close/>
                <a:moveTo>
                  <a:pt x="5254" y="11107"/>
                </a:moveTo>
                <a:cubicBezTo>
                  <a:pt x="5009" y="11210"/>
                  <a:pt x="4793" y="11432"/>
                  <a:pt x="4669" y="11748"/>
                </a:cubicBezTo>
                <a:lnTo>
                  <a:pt x="3176" y="15557"/>
                </a:lnTo>
                <a:cubicBezTo>
                  <a:pt x="2928" y="16188"/>
                  <a:pt x="3123" y="16958"/>
                  <a:pt x="3620" y="17275"/>
                </a:cubicBezTo>
                <a:cubicBezTo>
                  <a:pt x="4117" y="17591"/>
                  <a:pt x="4723" y="17330"/>
                  <a:pt x="4971" y="16698"/>
                </a:cubicBezTo>
                <a:cubicBezTo>
                  <a:pt x="4971" y="16698"/>
                  <a:pt x="6474" y="12889"/>
                  <a:pt x="6474" y="12889"/>
                </a:cubicBezTo>
                <a:cubicBezTo>
                  <a:pt x="6723" y="12258"/>
                  <a:pt x="6517" y="11488"/>
                  <a:pt x="6020" y="11171"/>
                </a:cubicBezTo>
                <a:cubicBezTo>
                  <a:pt x="5772" y="11013"/>
                  <a:pt x="5498" y="11004"/>
                  <a:pt x="5254" y="11107"/>
                </a:cubicBezTo>
                <a:close/>
                <a:moveTo>
                  <a:pt x="7654" y="12633"/>
                </a:moveTo>
                <a:cubicBezTo>
                  <a:pt x="7410" y="12736"/>
                  <a:pt x="7193" y="12958"/>
                  <a:pt x="7069" y="13274"/>
                </a:cubicBezTo>
                <a:lnTo>
                  <a:pt x="5566" y="17083"/>
                </a:lnTo>
                <a:cubicBezTo>
                  <a:pt x="5318" y="17714"/>
                  <a:pt x="5523" y="18485"/>
                  <a:pt x="6020" y="18801"/>
                </a:cubicBezTo>
                <a:cubicBezTo>
                  <a:pt x="6517" y="19117"/>
                  <a:pt x="7123" y="18855"/>
                  <a:pt x="7371" y="18224"/>
                </a:cubicBezTo>
                <a:cubicBezTo>
                  <a:pt x="7371" y="18224"/>
                  <a:pt x="8874" y="14415"/>
                  <a:pt x="8874" y="14415"/>
                </a:cubicBezTo>
                <a:cubicBezTo>
                  <a:pt x="9123" y="13784"/>
                  <a:pt x="8917" y="13014"/>
                  <a:pt x="8420" y="12697"/>
                </a:cubicBezTo>
                <a:cubicBezTo>
                  <a:pt x="8172" y="12539"/>
                  <a:pt x="7898" y="12530"/>
                  <a:pt x="7654" y="12633"/>
                </a:cubicBezTo>
                <a:close/>
                <a:moveTo>
                  <a:pt x="10054" y="14159"/>
                </a:moveTo>
                <a:cubicBezTo>
                  <a:pt x="9809" y="14262"/>
                  <a:pt x="9593" y="14484"/>
                  <a:pt x="9469" y="14800"/>
                </a:cubicBezTo>
                <a:lnTo>
                  <a:pt x="7966" y="18609"/>
                </a:lnTo>
                <a:cubicBezTo>
                  <a:pt x="7718" y="19240"/>
                  <a:pt x="7923" y="20010"/>
                  <a:pt x="8420" y="20327"/>
                </a:cubicBezTo>
                <a:cubicBezTo>
                  <a:pt x="8917" y="20643"/>
                  <a:pt x="9523" y="20395"/>
                  <a:pt x="9771" y="19763"/>
                </a:cubicBezTo>
                <a:lnTo>
                  <a:pt x="11274" y="15941"/>
                </a:lnTo>
                <a:cubicBezTo>
                  <a:pt x="11523" y="15310"/>
                  <a:pt x="11317" y="14539"/>
                  <a:pt x="10820" y="14223"/>
                </a:cubicBezTo>
                <a:cubicBezTo>
                  <a:pt x="10572" y="14065"/>
                  <a:pt x="10298" y="14056"/>
                  <a:pt x="10054" y="14159"/>
                </a:cubicBezTo>
                <a:close/>
              </a:path>
            </a:pathLst>
          </a:custGeom>
          <a:solidFill>
            <a:srgbClr val="FFFFFF"/>
          </a:solidFill>
          <a:ln w="12700"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endParaRPr>
          </a:p>
        </p:txBody>
      </p:sp>
      <p:sp>
        <p:nvSpPr>
          <p:cNvPr id="33" name="Shape 37326">
            <a:extLst>
              <a:ext uri="{FF2B5EF4-FFF2-40B4-BE49-F238E27FC236}">
                <a16:creationId xmlns:a16="http://schemas.microsoft.com/office/drawing/2014/main" id="{1856667B-C741-105F-BDA8-2E0BD873AC80}"/>
              </a:ext>
            </a:extLst>
          </p:cNvPr>
          <p:cNvSpPr/>
          <p:nvPr/>
        </p:nvSpPr>
        <p:spPr>
          <a:xfrm>
            <a:off x="5944571" y="2349454"/>
            <a:ext cx="265398" cy="265399"/>
          </a:xfrm>
          <a:custGeom>
            <a:avLst/>
            <a:gdLst/>
            <a:ahLst/>
            <a:cxnLst>
              <a:cxn ang="0">
                <a:pos x="wd2" y="hd2"/>
              </a:cxn>
              <a:cxn ang="5400000">
                <a:pos x="wd2" y="hd2"/>
              </a:cxn>
              <a:cxn ang="10800000">
                <a:pos x="wd2" y="hd2"/>
              </a:cxn>
              <a:cxn ang="16200000">
                <a:pos x="wd2" y="hd2"/>
              </a:cxn>
            </a:cxnLst>
            <a:rect l="0" t="0" r="r" b="b"/>
            <a:pathLst>
              <a:path w="21600" h="21600" extrusionOk="0">
                <a:moveTo>
                  <a:pt x="8615" y="0"/>
                </a:moveTo>
                <a:lnTo>
                  <a:pt x="4954" y="1462"/>
                </a:lnTo>
                <a:cubicBezTo>
                  <a:pt x="4954" y="1462"/>
                  <a:pt x="4998" y="1685"/>
                  <a:pt x="5086" y="2081"/>
                </a:cubicBezTo>
                <a:cubicBezTo>
                  <a:pt x="5174" y="2478"/>
                  <a:pt x="5304" y="3047"/>
                  <a:pt x="5477" y="3738"/>
                </a:cubicBezTo>
                <a:cubicBezTo>
                  <a:pt x="5125" y="4003"/>
                  <a:pt x="4793" y="4294"/>
                  <a:pt x="4484" y="4608"/>
                </a:cubicBezTo>
                <a:cubicBezTo>
                  <a:pt x="4175" y="4922"/>
                  <a:pt x="3890" y="5259"/>
                  <a:pt x="3631" y="5615"/>
                </a:cubicBezTo>
                <a:cubicBezTo>
                  <a:pt x="2875" y="5444"/>
                  <a:pt x="2252" y="5318"/>
                  <a:pt x="1818" y="5233"/>
                </a:cubicBezTo>
                <a:cubicBezTo>
                  <a:pt x="1384" y="5149"/>
                  <a:pt x="1138" y="5108"/>
                  <a:pt x="1138" y="5108"/>
                </a:cubicBezTo>
                <a:lnTo>
                  <a:pt x="15" y="7692"/>
                </a:lnTo>
                <a:cubicBezTo>
                  <a:pt x="15" y="7692"/>
                  <a:pt x="214" y="7844"/>
                  <a:pt x="572" y="8102"/>
                </a:cubicBezTo>
                <a:cubicBezTo>
                  <a:pt x="931" y="8360"/>
                  <a:pt x="1450" y="8725"/>
                  <a:pt x="2092" y="9154"/>
                </a:cubicBezTo>
                <a:cubicBezTo>
                  <a:pt x="2018" y="9547"/>
                  <a:pt x="1992" y="10178"/>
                  <a:pt x="1985" y="10726"/>
                </a:cubicBezTo>
                <a:cubicBezTo>
                  <a:pt x="1979" y="11274"/>
                  <a:pt x="1993" y="11739"/>
                  <a:pt x="2000" y="11800"/>
                </a:cubicBezTo>
                <a:cubicBezTo>
                  <a:pt x="1382" y="12150"/>
                  <a:pt x="882" y="12447"/>
                  <a:pt x="537" y="12655"/>
                </a:cubicBezTo>
                <a:cubicBezTo>
                  <a:pt x="191" y="12864"/>
                  <a:pt x="0" y="12985"/>
                  <a:pt x="0" y="12985"/>
                </a:cubicBezTo>
                <a:lnTo>
                  <a:pt x="1462" y="16646"/>
                </a:lnTo>
                <a:cubicBezTo>
                  <a:pt x="1462" y="16646"/>
                  <a:pt x="1682" y="16605"/>
                  <a:pt x="2074" y="16520"/>
                </a:cubicBezTo>
                <a:cubicBezTo>
                  <a:pt x="2467" y="16436"/>
                  <a:pt x="3033" y="16309"/>
                  <a:pt x="3723" y="16138"/>
                </a:cubicBezTo>
                <a:cubicBezTo>
                  <a:pt x="3988" y="16491"/>
                  <a:pt x="4279" y="16822"/>
                  <a:pt x="4593" y="17131"/>
                </a:cubicBezTo>
                <a:cubicBezTo>
                  <a:pt x="4907" y="17440"/>
                  <a:pt x="5244" y="17726"/>
                  <a:pt x="5600" y="17985"/>
                </a:cubicBezTo>
                <a:cubicBezTo>
                  <a:pt x="5431" y="18732"/>
                  <a:pt x="5308" y="19351"/>
                  <a:pt x="5227" y="19784"/>
                </a:cubicBezTo>
                <a:cubicBezTo>
                  <a:pt x="5146" y="20216"/>
                  <a:pt x="5108" y="20462"/>
                  <a:pt x="5108" y="20462"/>
                </a:cubicBezTo>
                <a:lnTo>
                  <a:pt x="7646" y="21538"/>
                </a:lnTo>
                <a:cubicBezTo>
                  <a:pt x="7646" y="21538"/>
                  <a:pt x="7792" y="21346"/>
                  <a:pt x="8044" y="20996"/>
                </a:cubicBezTo>
                <a:cubicBezTo>
                  <a:pt x="8296" y="20645"/>
                  <a:pt x="8653" y="20138"/>
                  <a:pt x="9077" y="19508"/>
                </a:cubicBezTo>
                <a:cubicBezTo>
                  <a:pt x="9493" y="19589"/>
                  <a:pt x="10149" y="19620"/>
                  <a:pt x="10716" y="19628"/>
                </a:cubicBezTo>
                <a:cubicBezTo>
                  <a:pt x="11282" y="19636"/>
                  <a:pt x="11759" y="19622"/>
                  <a:pt x="11815" y="19615"/>
                </a:cubicBezTo>
                <a:cubicBezTo>
                  <a:pt x="12163" y="20231"/>
                  <a:pt x="12455" y="20727"/>
                  <a:pt x="12661" y="21069"/>
                </a:cubicBezTo>
                <a:cubicBezTo>
                  <a:pt x="12866" y="21412"/>
                  <a:pt x="12985" y="21600"/>
                  <a:pt x="12985" y="21600"/>
                </a:cubicBezTo>
                <a:lnTo>
                  <a:pt x="16646" y="20154"/>
                </a:lnTo>
                <a:cubicBezTo>
                  <a:pt x="16646" y="20154"/>
                  <a:pt x="16601" y="19932"/>
                  <a:pt x="16513" y="19539"/>
                </a:cubicBezTo>
                <a:cubicBezTo>
                  <a:pt x="16425" y="19145"/>
                  <a:pt x="16295" y="18580"/>
                  <a:pt x="16123" y="17892"/>
                </a:cubicBezTo>
                <a:cubicBezTo>
                  <a:pt x="16489" y="17618"/>
                  <a:pt x="16833" y="17316"/>
                  <a:pt x="17152" y="16989"/>
                </a:cubicBezTo>
                <a:cubicBezTo>
                  <a:pt x="17472" y="16662"/>
                  <a:pt x="17765" y="16311"/>
                  <a:pt x="18031" y="15938"/>
                </a:cubicBezTo>
                <a:cubicBezTo>
                  <a:pt x="18771" y="16106"/>
                  <a:pt x="19383" y="16229"/>
                  <a:pt x="19809" y="16310"/>
                </a:cubicBezTo>
                <a:cubicBezTo>
                  <a:pt x="20236" y="16391"/>
                  <a:pt x="20477" y="16431"/>
                  <a:pt x="20477" y="16431"/>
                </a:cubicBezTo>
                <a:lnTo>
                  <a:pt x="21569" y="13892"/>
                </a:lnTo>
                <a:cubicBezTo>
                  <a:pt x="21569" y="13892"/>
                  <a:pt x="21371" y="13743"/>
                  <a:pt x="21015" y="13487"/>
                </a:cubicBezTo>
                <a:cubicBezTo>
                  <a:pt x="20658" y="13231"/>
                  <a:pt x="20143" y="12870"/>
                  <a:pt x="19508" y="12446"/>
                </a:cubicBezTo>
                <a:cubicBezTo>
                  <a:pt x="19580" y="12061"/>
                  <a:pt x="19607" y="11430"/>
                  <a:pt x="19614" y="10878"/>
                </a:cubicBezTo>
                <a:cubicBezTo>
                  <a:pt x="19621" y="10327"/>
                  <a:pt x="19608" y="9854"/>
                  <a:pt x="19600" y="9785"/>
                </a:cubicBezTo>
                <a:cubicBezTo>
                  <a:pt x="20216" y="9438"/>
                  <a:pt x="20716" y="9146"/>
                  <a:pt x="21062" y="8940"/>
                </a:cubicBezTo>
                <a:cubicBezTo>
                  <a:pt x="21408" y="8734"/>
                  <a:pt x="21600" y="8615"/>
                  <a:pt x="21600" y="8615"/>
                </a:cubicBezTo>
                <a:lnTo>
                  <a:pt x="20138" y="4954"/>
                </a:lnTo>
                <a:cubicBezTo>
                  <a:pt x="20138" y="4954"/>
                  <a:pt x="19917" y="5002"/>
                  <a:pt x="19524" y="5093"/>
                </a:cubicBezTo>
                <a:cubicBezTo>
                  <a:pt x="19131" y="5185"/>
                  <a:pt x="18565" y="5319"/>
                  <a:pt x="17877" y="5492"/>
                </a:cubicBezTo>
                <a:cubicBezTo>
                  <a:pt x="17608" y="5137"/>
                  <a:pt x="17313" y="4801"/>
                  <a:pt x="16993" y="4490"/>
                </a:cubicBezTo>
                <a:cubicBezTo>
                  <a:pt x="16674" y="4178"/>
                  <a:pt x="16332" y="3891"/>
                  <a:pt x="15969" y="3631"/>
                </a:cubicBezTo>
                <a:cubicBezTo>
                  <a:pt x="16141" y="2879"/>
                  <a:pt x="16268" y="2256"/>
                  <a:pt x="16352" y="1821"/>
                </a:cubicBezTo>
                <a:cubicBezTo>
                  <a:pt x="16436" y="1386"/>
                  <a:pt x="16477" y="1138"/>
                  <a:pt x="16477" y="1138"/>
                </a:cubicBezTo>
                <a:lnTo>
                  <a:pt x="13892" y="15"/>
                </a:lnTo>
                <a:cubicBezTo>
                  <a:pt x="13892" y="15"/>
                  <a:pt x="13741" y="217"/>
                  <a:pt x="13483" y="580"/>
                </a:cubicBezTo>
                <a:cubicBezTo>
                  <a:pt x="13225" y="942"/>
                  <a:pt x="12859" y="1465"/>
                  <a:pt x="12431" y="2108"/>
                </a:cubicBezTo>
                <a:cubicBezTo>
                  <a:pt x="12047" y="2036"/>
                  <a:pt x="11419" y="2009"/>
                  <a:pt x="10870" y="2002"/>
                </a:cubicBezTo>
                <a:cubicBezTo>
                  <a:pt x="10322" y="1995"/>
                  <a:pt x="9852" y="2007"/>
                  <a:pt x="9785" y="2015"/>
                </a:cubicBezTo>
                <a:cubicBezTo>
                  <a:pt x="9435" y="1397"/>
                  <a:pt x="9143" y="893"/>
                  <a:pt x="8938" y="544"/>
                </a:cubicBezTo>
                <a:cubicBezTo>
                  <a:pt x="8733" y="195"/>
                  <a:pt x="8615" y="0"/>
                  <a:pt x="8615" y="0"/>
                </a:cubicBezTo>
                <a:close/>
                <a:moveTo>
                  <a:pt x="10877" y="6862"/>
                </a:moveTo>
                <a:cubicBezTo>
                  <a:pt x="12413" y="6893"/>
                  <a:pt x="13857" y="7837"/>
                  <a:pt x="14462" y="9354"/>
                </a:cubicBezTo>
                <a:cubicBezTo>
                  <a:pt x="15268" y="11376"/>
                  <a:pt x="14284" y="13655"/>
                  <a:pt x="12262" y="14462"/>
                </a:cubicBezTo>
                <a:cubicBezTo>
                  <a:pt x="10239" y="15268"/>
                  <a:pt x="7945" y="14284"/>
                  <a:pt x="7138" y="12262"/>
                </a:cubicBezTo>
                <a:cubicBezTo>
                  <a:pt x="6332" y="10239"/>
                  <a:pt x="7316" y="7945"/>
                  <a:pt x="9338" y="7138"/>
                </a:cubicBezTo>
                <a:cubicBezTo>
                  <a:pt x="9844" y="6937"/>
                  <a:pt x="10365" y="6851"/>
                  <a:pt x="10877" y="6862"/>
                </a:cubicBezTo>
                <a:close/>
              </a:path>
            </a:pathLst>
          </a:custGeom>
          <a:solidFill>
            <a:srgbClr val="FFFFFF"/>
          </a:solidFill>
          <a:ln w="12700" cap="flat">
            <a:noFill/>
            <a:miter lim="400000"/>
          </a:ln>
          <a:effectLst/>
        </p:spPr>
        <p:txBody>
          <a:bodyPr wrap="square" lIns="0" tIns="0" rIns="0" bIns="0" numCol="1" anchor="ctr">
            <a:noAutofit/>
          </a:bodyPr>
          <a:lstStyle/>
          <a:p>
            <a:pPr marL="0" marR="0" lvl="0" indent="0" defTabSz="914400" eaLnBrk="1" fontAlgn="auto" latinLnBrk="0" hangingPunct="1">
              <a:lnSpc>
                <a:spcPct val="90000"/>
              </a:lnSpc>
              <a:spcBef>
                <a:spcPts val="0"/>
              </a:spcBef>
              <a:spcAft>
                <a:spcPts val="0"/>
              </a:spcAft>
              <a:buClrTx/>
              <a:buSzTx/>
              <a:buFontTx/>
              <a:buNone/>
              <a:tabLst>
                <a:tab pos="187325" algn="l"/>
                <a:tab pos="374650" algn="l"/>
                <a:tab pos="561975" algn="l"/>
                <a:tab pos="749935" algn="l"/>
                <a:tab pos="937260" algn="l"/>
                <a:tab pos="1124585" algn="l"/>
                <a:tab pos="1312545" algn="l"/>
                <a:tab pos="1499870" algn="l"/>
                <a:tab pos="1687195" algn="l"/>
                <a:tab pos="1874520" algn="l"/>
                <a:tab pos="2062480" algn="l"/>
                <a:tab pos="2249805" algn="l"/>
              </a:tabLst>
              <a:defRPr sz="2500" cap="all">
                <a:solidFill>
                  <a:srgbClr val="686D76"/>
                </a:solidFill>
                <a:latin typeface="Avenir Next Condensed"/>
                <a:ea typeface="Avenir Next Condensed"/>
                <a:cs typeface="Avenir Next Condensed"/>
                <a:sym typeface="Avenir Next Condensed"/>
              </a:defRPr>
            </a:pPr>
            <a:endParaRPr kumimoji="0" sz="1320" b="0" i="0" u="none" strike="noStrike" kern="0" cap="all" spc="0" normalizeH="0" baseline="0" noProof="0" dirty="0">
              <a:ln>
                <a:noFill/>
              </a:ln>
              <a:solidFill>
                <a:srgbClr val="686D76"/>
              </a:solidFill>
              <a:effectLst/>
              <a:uLnTx/>
              <a:uFillTx/>
              <a:latin typeface="思源宋体 CN" panose="02020400000000000000" pitchFamily="18" charset="-122"/>
              <a:ea typeface="思源宋体 CN" panose="02020400000000000000" pitchFamily="18" charset="-122"/>
              <a:cs typeface="Avenir Next Condensed"/>
              <a:sym typeface="Avenir Next Condensed"/>
            </a:endParaRPr>
          </a:p>
        </p:txBody>
      </p:sp>
      <p:sp>
        <p:nvSpPr>
          <p:cNvPr id="34" name="Freeform 237">
            <a:extLst>
              <a:ext uri="{FF2B5EF4-FFF2-40B4-BE49-F238E27FC236}">
                <a16:creationId xmlns:a16="http://schemas.microsoft.com/office/drawing/2014/main" id="{C9764F7A-BE21-B04B-E1BE-C063FE54804F}"/>
              </a:ext>
            </a:extLst>
          </p:cNvPr>
          <p:cNvSpPr>
            <a:spLocks noChangeAspect="1" noChangeArrowheads="1"/>
          </p:cNvSpPr>
          <p:nvPr/>
        </p:nvSpPr>
        <p:spPr bwMode="auto">
          <a:xfrm>
            <a:off x="7394356" y="2908185"/>
            <a:ext cx="349467" cy="256726"/>
          </a:xfrm>
          <a:custGeom>
            <a:avLst/>
            <a:gdLst>
              <a:gd name="T0" fmla="*/ 586 w 1347"/>
              <a:gd name="T1" fmla="*/ 602 h 987"/>
              <a:gd name="T2" fmla="*/ 502 w 1347"/>
              <a:gd name="T3" fmla="*/ 535 h 987"/>
              <a:gd name="T4" fmla="*/ 42 w 1347"/>
              <a:gd name="T5" fmla="*/ 117 h 987"/>
              <a:gd name="T6" fmla="*/ 17 w 1347"/>
              <a:gd name="T7" fmla="*/ 33 h 987"/>
              <a:gd name="T8" fmla="*/ 92 w 1347"/>
              <a:gd name="T9" fmla="*/ 0 h 987"/>
              <a:gd name="T10" fmla="*/ 1255 w 1347"/>
              <a:gd name="T11" fmla="*/ 0 h 987"/>
              <a:gd name="T12" fmla="*/ 1330 w 1347"/>
              <a:gd name="T13" fmla="*/ 41 h 987"/>
              <a:gd name="T14" fmla="*/ 1305 w 1347"/>
              <a:gd name="T15" fmla="*/ 125 h 987"/>
              <a:gd name="T16" fmla="*/ 803 w 1347"/>
              <a:gd name="T17" fmla="*/ 576 h 987"/>
              <a:gd name="T18" fmla="*/ 586 w 1347"/>
              <a:gd name="T19" fmla="*/ 602 h 987"/>
              <a:gd name="T20" fmla="*/ 92 w 1347"/>
              <a:gd name="T21" fmla="*/ 986 h 987"/>
              <a:gd name="T22" fmla="*/ 0 w 1347"/>
              <a:gd name="T23" fmla="*/ 894 h 987"/>
              <a:gd name="T24" fmla="*/ 0 w 1347"/>
              <a:gd name="T25" fmla="*/ 225 h 987"/>
              <a:gd name="T26" fmla="*/ 42 w 1347"/>
              <a:gd name="T27" fmla="*/ 217 h 987"/>
              <a:gd name="T28" fmla="*/ 234 w 1347"/>
              <a:gd name="T29" fmla="*/ 409 h 987"/>
              <a:gd name="T30" fmla="*/ 251 w 1347"/>
              <a:gd name="T31" fmla="*/ 493 h 987"/>
              <a:gd name="T32" fmla="*/ 109 w 1347"/>
              <a:gd name="T33" fmla="*/ 827 h 987"/>
              <a:gd name="T34" fmla="*/ 126 w 1347"/>
              <a:gd name="T35" fmla="*/ 827 h 987"/>
              <a:gd name="T36" fmla="*/ 318 w 1347"/>
              <a:gd name="T37" fmla="*/ 576 h 987"/>
              <a:gd name="T38" fmla="*/ 393 w 1347"/>
              <a:gd name="T39" fmla="*/ 568 h 987"/>
              <a:gd name="T40" fmla="*/ 477 w 1347"/>
              <a:gd name="T41" fmla="*/ 643 h 987"/>
              <a:gd name="T42" fmla="*/ 569 w 1347"/>
              <a:gd name="T43" fmla="*/ 694 h 987"/>
              <a:gd name="T44" fmla="*/ 820 w 1347"/>
              <a:gd name="T45" fmla="*/ 677 h 987"/>
              <a:gd name="T46" fmla="*/ 945 w 1347"/>
              <a:gd name="T47" fmla="*/ 568 h 987"/>
              <a:gd name="T48" fmla="*/ 1020 w 1347"/>
              <a:gd name="T49" fmla="*/ 576 h 987"/>
              <a:gd name="T50" fmla="*/ 1229 w 1347"/>
              <a:gd name="T51" fmla="*/ 853 h 987"/>
              <a:gd name="T52" fmla="*/ 1238 w 1347"/>
              <a:gd name="T53" fmla="*/ 844 h 987"/>
              <a:gd name="T54" fmla="*/ 1096 w 1347"/>
              <a:gd name="T55" fmla="*/ 493 h 987"/>
              <a:gd name="T56" fmla="*/ 1112 w 1347"/>
              <a:gd name="T57" fmla="*/ 409 h 987"/>
              <a:gd name="T58" fmla="*/ 1313 w 1347"/>
              <a:gd name="T59" fmla="*/ 217 h 987"/>
              <a:gd name="T60" fmla="*/ 1346 w 1347"/>
              <a:gd name="T61" fmla="*/ 225 h 987"/>
              <a:gd name="T62" fmla="*/ 1346 w 1347"/>
              <a:gd name="T63" fmla="*/ 903 h 987"/>
              <a:gd name="T64" fmla="*/ 1246 w 1347"/>
              <a:gd name="T65" fmla="*/ 986 h 987"/>
              <a:gd name="T66" fmla="*/ 92 w 1347"/>
              <a:gd name="T67" fmla="*/ 986 h 987"/>
              <a:gd name="T68" fmla="*/ 92 w 1347"/>
              <a:gd name="T69" fmla="*/ 986 h 987"/>
              <a:gd name="T70" fmla="*/ 92 w 1347"/>
              <a:gd name="T71" fmla="*/ 98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7" h="987">
                <a:moveTo>
                  <a:pt x="586" y="602"/>
                </a:moveTo>
                <a:cubicBezTo>
                  <a:pt x="561" y="585"/>
                  <a:pt x="519" y="560"/>
                  <a:pt x="502" y="535"/>
                </a:cubicBezTo>
                <a:cubicBezTo>
                  <a:pt x="42" y="117"/>
                  <a:pt x="42" y="117"/>
                  <a:pt x="42" y="117"/>
                </a:cubicBezTo>
                <a:cubicBezTo>
                  <a:pt x="26" y="100"/>
                  <a:pt x="9" y="58"/>
                  <a:pt x="17" y="33"/>
                </a:cubicBezTo>
                <a:cubicBezTo>
                  <a:pt x="34" y="17"/>
                  <a:pt x="51" y="0"/>
                  <a:pt x="92" y="0"/>
                </a:cubicBezTo>
                <a:cubicBezTo>
                  <a:pt x="1255" y="0"/>
                  <a:pt x="1255" y="0"/>
                  <a:pt x="1255" y="0"/>
                </a:cubicBezTo>
                <a:cubicBezTo>
                  <a:pt x="1255" y="0"/>
                  <a:pt x="1305" y="0"/>
                  <a:pt x="1330" y="41"/>
                </a:cubicBezTo>
                <a:cubicBezTo>
                  <a:pt x="1346" y="67"/>
                  <a:pt x="1330" y="108"/>
                  <a:pt x="1305" y="125"/>
                </a:cubicBezTo>
                <a:cubicBezTo>
                  <a:pt x="803" y="576"/>
                  <a:pt x="803" y="576"/>
                  <a:pt x="803" y="576"/>
                </a:cubicBezTo>
                <a:cubicBezTo>
                  <a:pt x="803" y="576"/>
                  <a:pt x="711" y="652"/>
                  <a:pt x="586" y="602"/>
                </a:cubicBezTo>
                <a:close/>
                <a:moveTo>
                  <a:pt x="92" y="986"/>
                </a:moveTo>
                <a:cubicBezTo>
                  <a:pt x="92" y="986"/>
                  <a:pt x="0" y="978"/>
                  <a:pt x="0" y="894"/>
                </a:cubicBezTo>
                <a:cubicBezTo>
                  <a:pt x="0" y="225"/>
                  <a:pt x="0" y="225"/>
                  <a:pt x="0" y="225"/>
                </a:cubicBezTo>
                <a:cubicBezTo>
                  <a:pt x="0" y="200"/>
                  <a:pt x="17" y="192"/>
                  <a:pt x="42" y="217"/>
                </a:cubicBezTo>
                <a:cubicBezTo>
                  <a:pt x="234" y="409"/>
                  <a:pt x="234" y="409"/>
                  <a:pt x="234" y="409"/>
                </a:cubicBezTo>
                <a:cubicBezTo>
                  <a:pt x="260" y="426"/>
                  <a:pt x="268" y="468"/>
                  <a:pt x="251" y="493"/>
                </a:cubicBezTo>
                <a:cubicBezTo>
                  <a:pt x="109" y="827"/>
                  <a:pt x="109" y="827"/>
                  <a:pt x="109" y="827"/>
                </a:cubicBezTo>
                <a:cubicBezTo>
                  <a:pt x="101" y="853"/>
                  <a:pt x="109" y="853"/>
                  <a:pt x="126" y="827"/>
                </a:cubicBezTo>
                <a:cubicBezTo>
                  <a:pt x="318" y="576"/>
                  <a:pt x="318" y="576"/>
                  <a:pt x="318" y="576"/>
                </a:cubicBezTo>
                <a:cubicBezTo>
                  <a:pt x="343" y="552"/>
                  <a:pt x="368" y="552"/>
                  <a:pt x="393" y="568"/>
                </a:cubicBezTo>
                <a:cubicBezTo>
                  <a:pt x="477" y="643"/>
                  <a:pt x="477" y="643"/>
                  <a:pt x="477" y="643"/>
                </a:cubicBezTo>
                <a:cubicBezTo>
                  <a:pt x="502" y="660"/>
                  <a:pt x="544" y="685"/>
                  <a:pt x="569" y="694"/>
                </a:cubicBezTo>
                <a:cubicBezTo>
                  <a:pt x="636" y="710"/>
                  <a:pt x="744" y="735"/>
                  <a:pt x="820" y="677"/>
                </a:cubicBezTo>
                <a:cubicBezTo>
                  <a:pt x="945" y="568"/>
                  <a:pt x="945" y="568"/>
                  <a:pt x="945" y="568"/>
                </a:cubicBezTo>
                <a:cubicBezTo>
                  <a:pt x="970" y="552"/>
                  <a:pt x="1004" y="552"/>
                  <a:pt x="1020" y="576"/>
                </a:cubicBezTo>
                <a:cubicBezTo>
                  <a:pt x="1229" y="853"/>
                  <a:pt x="1229" y="853"/>
                  <a:pt x="1229" y="853"/>
                </a:cubicBezTo>
                <a:cubicBezTo>
                  <a:pt x="1246" y="877"/>
                  <a:pt x="1246" y="869"/>
                  <a:pt x="1238" y="844"/>
                </a:cubicBezTo>
                <a:cubicBezTo>
                  <a:pt x="1096" y="493"/>
                  <a:pt x="1096" y="493"/>
                  <a:pt x="1096" y="493"/>
                </a:cubicBezTo>
                <a:cubicBezTo>
                  <a:pt x="1079" y="468"/>
                  <a:pt x="1087" y="434"/>
                  <a:pt x="1112" y="409"/>
                </a:cubicBezTo>
                <a:cubicBezTo>
                  <a:pt x="1313" y="217"/>
                  <a:pt x="1313" y="217"/>
                  <a:pt x="1313" y="217"/>
                </a:cubicBezTo>
                <a:cubicBezTo>
                  <a:pt x="1330" y="192"/>
                  <a:pt x="1346" y="200"/>
                  <a:pt x="1346" y="225"/>
                </a:cubicBezTo>
                <a:cubicBezTo>
                  <a:pt x="1346" y="903"/>
                  <a:pt x="1346" y="903"/>
                  <a:pt x="1346" y="903"/>
                </a:cubicBezTo>
                <a:cubicBezTo>
                  <a:pt x="1346" y="903"/>
                  <a:pt x="1338" y="986"/>
                  <a:pt x="1246" y="986"/>
                </a:cubicBezTo>
                <a:cubicBezTo>
                  <a:pt x="92" y="986"/>
                  <a:pt x="92" y="986"/>
                  <a:pt x="92" y="986"/>
                </a:cubicBezTo>
                <a:close/>
                <a:moveTo>
                  <a:pt x="92" y="986"/>
                </a:moveTo>
                <a:lnTo>
                  <a:pt x="92" y="986"/>
                </a:lnTo>
                <a:close/>
              </a:path>
            </a:pathLst>
          </a:custGeom>
          <a:solidFill>
            <a:schemeClr val="bg1"/>
          </a:solidFill>
          <a:ln>
            <a:noFill/>
          </a:ln>
          <a:effectLst/>
        </p:spPr>
        <p:txBody>
          <a:bodyPr wrap="none" lIns="121893" tIns="60946" rIns="121893" bIns="6094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050" dirty="0">
              <a:latin typeface="思源宋体 CN" panose="02020400000000000000" pitchFamily="18" charset="-122"/>
              <a:ea typeface="思源宋体 CN" panose="02020400000000000000" pitchFamily="18" charset="-122"/>
              <a:sym typeface="思源黑体 Medium" panose="020B0600000000000000" pitchFamily="34" charset="-122"/>
            </a:endParaRPr>
          </a:p>
        </p:txBody>
      </p:sp>
      <p:sp>
        <p:nvSpPr>
          <p:cNvPr id="36" name="Freeform 417">
            <a:extLst>
              <a:ext uri="{FF2B5EF4-FFF2-40B4-BE49-F238E27FC236}">
                <a16:creationId xmlns:a16="http://schemas.microsoft.com/office/drawing/2014/main" id="{18509B28-E259-42D7-85D0-7357019B905A}"/>
              </a:ext>
            </a:extLst>
          </p:cNvPr>
          <p:cNvSpPr>
            <a:spLocks noChangeAspect="1" noChangeArrowheads="1"/>
          </p:cNvSpPr>
          <p:nvPr/>
        </p:nvSpPr>
        <p:spPr bwMode="auto">
          <a:xfrm>
            <a:off x="7757361" y="4204560"/>
            <a:ext cx="359137" cy="359232"/>
          </a:xfrm>
          <a:custGeom>
            <a:avLst/>
            <a:gdLst>
              <a:gd name="T0" fmla="*/ 0 w 904"/>
              <a:gd name="T1" fmla="*/ 686 h 904"/>
              <a:gd name="T2" fmla="*/ 218 w 904"/>
              <a:gd name="T3" fmla="*/ 903 h 904"/>
              <a:gd name="T4" fmla="*/ 0 w 904"/>
              <a:gd name="T5" fmla="*/ 903 h 904"/>
              <a:gd name="T6" fmla="*/ 0 w 904"/>
              <a:gd name="T7" fmla="*/ 686 h 904"/>
              <a:gd name="T8" fmla="*/ 552 w 904"/>
              <a:gd name="T9" fmla="*/ 42 h 904"/>
              <a:gd name="T10" fmla="*/ 627 w 904"/>
              <a:gd name="T11" fmla="*/ 276 h 904"/>
              <a:gd name="T12" fmla="*/ 861 w 904"/>
              <a:gd name="T13" fmla="*/ 351 h 904"/>
              <a:gd name="T14" fmla="*/ 786 w 904"/>
              <a:gd name="T15" fmla="*/ 117 h 904"/>
              <a:gd name="T16" fmla="*/ 552 w 904"/>
              <a:gd name="T17" fmla="*/ 42 h 904"/>
              <a:gd name="T18" fmla="*/ 677 w 904"/>
              <a:gd name="T19" fmla="*/ 385 h 904"/>
              <a:gd name="T20" fmla="*/ 276 w 904"/>
              <a:gd name="T21" fmla="*/ 778 h 904"/>
              <a:gd name="T22" fmla="*/ 360 w 904"/>
              <a:gd name="T23" fmla="*/ 862 h 904"/>
              <a:gd name="T24" fmla="*/ 795 w 904"/>
              <a:gd name="T25" fmla="*/ 427 h 904"/>
              <a:gd name="T26" fmla="*/ 677 w 904"/>
              <a:gd name="T27" fmla="*/ 385 h 904"/>
              <a:gd name="T28" fmla="*/ 594 w 904"/>
              <a:gd name="T29" fmla="*/ 318 h 904"/>
              <a:gd name="T30" fmla="*/ 552 w 904"/>
              <a:gd name="T31" fmla="*/ 276 h 904"/>
              <a:gd name="T32" fmla="*/ 159 w 904"/>
              <a:gd name="T33" fmla="*/ 661 h 904"/>
              <a:gd name="T34" fmla="*/ 243 w 904"/>
              <a:gd name="T35" fmla="*/ 744 h 904"/>
              <a:gd name="T36" fmla="*/ 636 w 904"/>
              <a:gd name="T37" fmla="*/ 351 h 904"/>
              <a:gd name="T38" fmla="*/ 594 w 904"/>
              <a:gd name="T39" fmla="*/ 318 h 904"/>
              <a:gd name="T40" fmla="*/ 477 w 904"/>
              <a:gd name="T41" fmla="*/ 109 h 904"/>
              <a:gd name="T42" fmla="*/ 50 w 904"/>
              <a:gd name="T43" fmla="*/ 544 h 904"/>
              <a:gd name="T44" fmla="*/ 126 w 904"/>
              <a:gd name="T45" fmla="*/ 628 h 904"/>
              <a:gd name="T46" fmla="*/ 519 w 904"/>
              <a:gd name="T47" fmla="*/ 226 h 904"/>
              <a:gd name="T48" fmla="*/ 477 w 904"/>
              <a:gd name="T49" fmla="*/ 109 h 904"/>
              <a:gd name="T50" fmla="*/ 477 w 904"/>
              <a:gd name="T51" fmla="*/ 109 h 904"/>
              <a:gd name="T52" fmla="*/ 477 w 904"/>
              <a:gd name="T53" fmla="*/ 109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4" h="904">
                <a:moveTo>
                  <a:pt x="0" y="686"/>
                </a:moveTo>
                <a:cubicBezTo>
                  <a:pt x="218" y="903"/>
                  <a:pt x="218" y="903"/>
                  <a:pt x="218" y="903"/>
                </a:cubicBezTo>
                <a:cubicBezTo>
                  <a:pt x="0" y="903"/>
                  <a:pt x="0" y="903"/>
                  <a:pt x="0" y="903"/>
                </a:cubicBezTo>
                <a:lnTo>
                  <a:pt x="0" y="686"/>
                </a:lnTo>
                <a:close/>
                <a:moveTo>
                  <a:pt x="552" y="42"/>
                </a:moveTo>
                <a:cubicBezTo>
                  <a:pt x="510" y="84"/>
                  <a:pt x="544" y="193"/>
                  <a:pt x="627" y="276"/>
                </a:cubicBezTo>
                <a:cubicBezTo>
                  <a:pt x="719" y="360"/>
                  <a:pt x="820" y="393"/>
                  <a:pt x="861" y="351"/>
                </a:cubicBezTo>
                <a:cubicBezTo>
                  <a:pt x="903" y="310"/>
                  <a:pt x="870" y="209"/>
                  <a:pt x="786" y="117"/>
                </a:cubicBezTo>
                <a:cubicBezTo>
                  <a:pt x="703" y="34"/>
                  <a:pt x="594" y="0"/>
                  <a:pt x="552" y="42"/>
                </a:cubicBezTo>
                <a:close/>
                <a:moveTo>
                  <a:pt x="677" y="385"/>
                </a:moveTo>
                <a:cubicBezTo>
                  <a:pt x="276" y="778"/>
                  <a:pt x="276" y="778"/>
                  <a:pt x="276" y="778"/>
                </a:cubicBezTo>
                <a:cubicBezTo>
                  <a:pt x="360" y="862"/>
                  <a:pt x="360" y="862"/>
                  <a:pt x="360" y="862"/>
                </a:cubicBezTo>
                <a:cubicBezTo>
                  <a:pt x="795" y="427"/>
                  <a:pt x="795" y="427"/>
                  <a:pt x="795" y="427"/>
                </a:cubicBezTo>
                <a:cubicBezTo>
                  <a:pt x="753" y="418"/>
                  <a:pt x="719" y="410"/>
                  <a:pt x="677" y="385"/>
                </a:cubicBezTo>
                <a:close/>
                <a:moveTo>
                  <a:pt x="594" y="318"/>
                </a:moveTo>
                <a:cubicBezTo>
                  <a:pt x="577" y="301"/>
                  <a:pt x="569" y="285"/>
                  <a:pt x="552" y="276"/>
                </a:cubicBezTo>
                <a:cubicBezTo>
                  <a:pt x="159" y="661"/>
                  <a:pt x="159" y="661"/>
                  <a:pt x="159" y="661"/>
                </a:cubicBezTo>
                <a:cubicBezTo>
                  <a:pt x="243" y="744"/>
                  <a:pt x="243" y="744"/>
                  <a:pt x="243" y="744"/>
                </a:cubicBezTo>
                <a:cubicBezTo>
                  <a:pt x="636" y="351"/>
                  <a:pt x="636" y="351"/>
                  <a:pt x="636" y="351"/>
                </a:cubicBezTo>
                <a:cubicBezTo>
                  <a:pt x="619" y="343"/>
                  <a:pt x="602" y="327"/>
                  <a:pt x="594" y="318"/>
                </a:cubicBezTo>
                <a:close/>
                <a:moveTo>
                  <a:pt x="477" y="109"/>
                </a:moveTo>
                <a:cubicBezTo>
                  <a:pt x="50" y="544"/>
                  <a:pt x="50" y="544"/>
                  <a:pt x="50" y="544"/>
                </a:cubicBezTo>
                <a:cubicBezTo>
                  <a:pt x="126" y="628"/>
                  <a:pt x="126" y="628"/>
                  <a:pt x="126" y="628"/>
                </a:cubicBezTo>
                <a:cubicBezTo>
                  <a:pt x="519" y="226"/>
                  <a:pt x="519" y="226"/>
                  <a:pt x="519" y="226"/>
                </a:cubicBezTo>
                <a:cubicBezTo>
                  <a:pt x="502" y="184"/>
                  <a:pt x="485" y="151"/>
                  <a:pt x="477" y="109"/>
                </a:cubicBezTo>
                <a:close/>
                <a:moveTo>
                  <a:pt x="477" y="109"/>
                </a:moveTo>
                <a:lnTo>
                  <a:pt x="477" y="109"/>
                </a:lnTo>
                <a:close/>
              </a:path>
            </a:pathLst>
          </a:custGeom>
          <a:solidFill>
            <a:schemeClr val="bg1"/>
          </a:solidFill>
          <a:ln>
            <a:noFill/>
          </a:ln>
          <a:effectLst/>
        </p:spPr>
        <p:txBody>
          <a:bodyPr wrap="none" lIns="243785" tIns="121892" rIns="243785" bIns="12189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400" dirty="0">
              <a:latin typeface="思源宋体 CN" panose="02020400000000000000" pitchFamily="18" charset="-122"/>
              <a:ea typeface="思源宋体 CN" panose="02020400000000000000" pitchFamily="18" charset="-122"/>
              <a:sym typeface="思源黑体 Medium" panose="020B0600000000000000" pitchFamily="34" charset="-122"/>
            </a:endParaRPr>
          </a:p>
        </p:txBody>
      </p:sp>
    </p:spTree>
    <p:extLst>
      <p:ext uri="{BB962C8B-B14F-4D97-AF65-F5344CB8AC3E}">
        <p14:creationId xmlns:p14="http://schemas.microsoft.com/office/powerpoint/2010/main" val="1745323310"/>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p:cTn id="17" dur="500" fill="hold"/>
                                        <p:tgtEl>
                                          <p:spTgt spid="64"/>
                                        </p:tgtEl>
                                        <p:attrNameLst>
                                          <p:attrName>ppt_w</p:attrName>
                                        </p:attrNameLst>
                                      </p:cBhvr>
                                      <p:tavLst>
                                        <p:tav tm="0">
                                          <p:val>
                                            <p:fltVal val="0"/>
                                          </p:val>
                                        </p:tav>
                                        <p:tav tm="100000">
                                          <p:val>
                                            <p:strVal val="#ppt_w"/>
                                          </p:val>
                                        </p:tav>
                                      </p:tavLst>
                                    </p:anim>
                                    <p:anim calcmode="lin" valueType="num">
                                      <p:cBhvr>
                                        <p:cTn id="18" dur="500" fill="hold"/>
                                        <p:tgtEl>
                                          <p:spTgt spid="64"/>
                                        </p:tgtEl>
                                        <p:attrNameLst>
                                          <p:attrName>ppt_h</p:attrName>
                                        </p:attrNameLst>
                                      </p:cBhvr>
                                      <p:tavLst>
                                        <p:tav tm="0">
                                          <p:val>
                                            <p:fltVal val="0"/>
                                          </p:val>
                                        </p:tav>
                                        <p:tav tm="100000">
                                          <p:val>
                                            <p:strVal val="#ppt_h"/>
                                          </p:val>
                                        </p:tav>
                                      </p:tavLst>
                                    </p:anim>
                                    <p:animEffect transition="in" filter="fade">
                                      <p:cBhvr>
                                        <p:cTn id="19" dur="500"/>
                                        <p:tgtEl>
                                          <p:spTgt spid="6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p:cTn id="46" dur="500" fill="hold"/>
                                        <p:tgtEl>
                                          <p:spTgt spid="35"/>
                                        </p:tgtEl>
                                        <p:attrNameLst>
                                          <p:attrName>ppt_w</p:attrName>
                                        </p:attrNameLst>
                                      </p:cBhvr>
                                      <p:tavLst>
                                        <p:tav tm="0">
                                          <p:val>
                                            <p:fltVal val="0"/>
                                          </p:val>
                                        </p:tav>
                                        <p:tav tm="100000">
                                          <p:val>
                                            <p:strVal val="#ppt_w"/>
                                          </p:val>
                                        </p:tav>
                                      </p:tavLst>
                                    </p:anim>
                                    <p:anim calcmode="lin" valueType="num">
                                      <p:cBhvr>
                                        <p:cTn id="47" dur="500" fill="hold"/>
                                        <p:tgtEl>
                                          <p:spTgt spid="35"/>
                                        </p:tgtEl>
                                        <p:attrNameLst>
                                          <p:attrName>ppt_h</p:attrName>
                                        </p:attrNameLst>
                                      </p:cBhvr>
                                      <p:tavLst>
                                        <p:tav tm="0">
                                          <p:val>
                                            <p:fltVal val="0"/>
                                          </p:val>
                                        </p:tav>
                                        <p:tav tm="100000">
                                          <p:val>
                                            <p:strVal val="#ppt_h"/>
                                          </p:val>
                                        </p:tav>
                                      </p:tavLst>
                                    </p:anim>
                                    <p:animEffect transition="in" filter="fade">
                                      <p:cBhvr>
                                        <p:cTn id="48" dur="500"/>
                                        <p:tgtEl>
                                          <p:spTgt spid="3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77"/>
                                        </p:tgtEl>
                                        <p:attrNameLst>
                                          <p:attrName>style.visibility</p:attrName>
                                        </p:attrNameLst>
                                      </p:cBhvr>
                                      <p:to>
                                        <p:strVal val="visible"/>
                                      </p:to>
                                    </p:set>
                                    <p:anim calcmode="lin" valueType="num">
                                      <p:cBhvr>
                                        <p:cTn id="58" dur="500" fill="hold"/>
                                        <p:tgtEl>
                                          <p:spTgt spid="77"/>
                                        </p:tgtEl>
                                        <p:attrNameLst>
                                          <p:attrName>ppt_w</p:attrName>
                                        </p:attrNameLst>
                                      </p:cBhvr>
                                      <p:tavLst>
                                        <p:tav tm="0">
                                          <p:val>
                                            <p:fltVal val="0"/>
                                          </p:val>
                                        </p:tav>
                                        <p:tav tm="100000">
                                          <p:val>
                                            <p:strVal val="#ppt_w"/>
                                          </p:val>
                                        </p:tav>
                                      </p:tavLst>
                                    </p:anim>
                                    <p:anim calcmode="lin" valueType="num">
                                      <p:cBhvr>
                                        <p:cTn id="59" dur="500" fill="hold"/>
                                        <p:tgtEl>
                                          <p:spTgt spid="77"/>
                                        </p:tgtEl>
                                        <p:attrNameLst>
                                          <p:attrName>ppt_h</p:attrName>
                                        </p:attrNameLst>
                                      </p:cBhvr>
                                      <p:tavLst>
                                        <p:tav tm="0">
                                          <p:val>
                                            <p:fltVal val="0"/>
                                          </p:val>
                                        </p:tav>
                                        <p:tav tm="100000">
                                          <p:val>
                                            <p:strVal val="#ppt_h"/>
                                          </p:val>
                                        </p:tav>
                                      </p:tavLst>
                                    </p:anim>
                                    <p:animEffect transition="in" filter="fade">
                                      <p:cBhvr>
                                        <p:cTn id="60" dur="500"/>
                                        <p:tgtEl>
                                          <p:spTgt spid="77"/>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72"/>
                                        </p:tgtEl>
                                        <p:attrNameLst>
                                          <p:attrName>style.visibility</p:attrName>
                                        </p:attrNameLst>
                                      </p:cBhvr>
                                      <p:to>
                                        <p:strVal val="visible"/>
                                      </p:to>
                                    </p:set>
                                    <p:anim calcmode="lin" valueType="num">
                                      <p:cBhvr>
                                        <p:cTn id="80" dur="500" fill="hold"/>
                                        <p:tgtEl>
                                          <p:spTgt spid="72"/>
                                        </p:tgtEl>
                                        <p:attrNameLst>
                                          <p:attrName>ppt_w</p:attrName>
                                        </p:attrNameLst>
                                      </p:cBhvr>
                                      <p:tavLst>
                                        <p:tav tm="0">
                                          <p:val>
                                            <p:fltVal val="0"/>
                                          </p:val>
                                        </p:tav>
                                        <p:tav tm="100000">
                                          <p:val>
                                            <p:strVal val="#ppt_w"/>
                                          </p:val>
                                        </p:tav>
                                      </p:tavLst>
                                    </p:anim>
                                    <p:anim calcmode="lin" valueType="num">
                                      <p:cBhvr>
                                        <p:cTn id="81" dur="500" fill="hold"/>
                                        <p:tgtEl>
                                          <p:spTgt spid="72"/>
                                        </p:tgtEl>
                                        <p:attrNameLst>
                                          <p:attrName>ppt_h</p:attrName>
                                        </p:attrNameLst>
                                      </p:cBhvr>
                                      <p:tavLst>
                                        <p:tav tm="0">
                                          <p:val>
                                            <p:fltVal val="0"/>
                                          </p:val>
                                        </p:tav>
                                        <p:tav tm="100000">
                                          <p:val>
                                            <p:strVal val="#ppt_h"/>
                                          </p:val>
                                        </p:tav>
                                      </p:tavLst>
                                    </p:anim>
                                    <p:animEffect transition="in" filter="fade">
                                      <p:cBhvr>
                                        <p:cTn id="82" dur="500"/>
                                        <p:tgtEl>
                                          <p:spTgt spid="72"/>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p:cTn id="85" dur="500" fill="hold"/>
                                        <p:tgtEl>
                                          <p:spTgt spid="28"/>
                                        </p:tgtEl>
                                        <p:attrNameLst>
                                          <p:attrName>ppt_w</p:attrName>
                                        </p:attrNameLst>
                                      </p:cBhvr>
                                      <p:tavLst>
                                        <p:tav tm="0">
                                          <p:val>
                                            <p:fltVal val="0"/>
                                          </p:val>
                                        </p:tav>
                                        <p:tav tm="100000">
                                          <p:val>
                                            <p:strVal val="#ppt_w"/>
                                          </p:val>
                                        </p:tav>
                                      </p:tavLst>
                                    </p:anim>
                                    <p:anim calcmode="lin" valueType="num">
                                      <p:cBhvr>
                                        <p:cTn id="86" dur="500" fill="hold"/>
                                        <p:tgtEl>
                                          <p:spTgt spid="28"/>
                                        </p:tgtEl>
                                        <p:attrNameLst>
                                          <p:attrName>ppt_h</p:attrName>
                                        </p:attrNameLst>
                                      </p:cBhvr>
                                      <p:tavLst>
                                        <p:tav tm="0">
                                          <p:val>
                                            <p:fltVal val="0"/>
                                          </p:val>
                                        </p:tav>
                                        <p:tav tm="100000">
                                          <p:val>
                                            <p:strVal val="#ppt_h"/>
                                          </p:val>
                                        </p:tav>
                                      </p:tavLst>
                                    </p:anim>
                                    <p:animEffect transition="in" filter="fade">
                                      <p:cBhvr>
                                        <p:cTn id="8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4" grpId="0" animBg="1"/>
      <p:bldP spid="35" grpId="0" animBg="1"/>
      <p:bldP spid="72" grpId="0" animBg="1"/>
      <p:bldP spid="77" grpId="0" animBg="1"/>
      <p:bldP spid="24" grpId="0"/>
      <p:bldP spid="25" grpId="0"/>
      <p:bldP spid="26" grpId="0"/>
      <p:bldP spid="27" grpId="0"/>
      <p:bldP spid="28" grpId="0"/>
      <p:bldP spid="30" grpId="0" animBg="1"/>
      <p:bldP spid="31" grpId="0" animBg="1"/>
      <p:bldP spid="33" grpId="0" animBg="1"/>
      <p:bldP spid="34"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21C4A5E3-5007-41CA-8B3A-B9A36539D8C8}"/>
              </a:ext>
            </a:extLst>
          </p:cNvPr>
          <p:cNvGrpSpPr/>
          <p:nvPr/>
        </p:nvGrpSpPr>
        <p:grpSpPr>
          <a:xfrm rot="5400000" flipH="1">
            <a:off x="-275644" y="-276807"/>
            <a:ext cx="1581153" cy="1906167"/>
            <a:chOff x="9277350" y="3881016"/>
            <a:chExt cx="2990850" cy="3605633"/>
          </a:xfrm>
        </p:grpSpPr>
        <p:sp>
          <p:nvSpPr>
            <p:cNvPr id="4" name="任意多边形: 形状 3">
              <a:extLst>
                <a:ext uri="{FF2B5EF4-FFF2-40B4-BE49-F238E27FC236}">
                  <a16:creationId xmlns:a16="http://schemas.microsoft.com/office/drawing/2014/main" id="{3CD054F6-C85E-4691-AA24-BCC01FD34923}"/>
                </a:ext>
              </a:extLst>
            </p:cNvPr>
            <p:cNvSpPr/>
            <p:nvPr/>
          </p:nvSpPr>
          <p:spPr>
            <a:xfrm rot="16200000" flipV="1">
              <a:off x="9246183" y="3912183"/>
              <a:ext cx="2976983" cy="2914650"/>
            </a:xfrm>
            <a:custGeom>
              <a:avLst/>
              <a:gdLst>
                <a:gd name="connsiteX0" fmla="*/ 0 w 7004667"/>
                <a:gd name="connsiteY0" fmla="*/ 0 h 6858002"/>
                <a:gd name="connsiteX1" fmla="*/ 7004667 w 7004667"/>
                <a:gd name="connsiteY1" fmla="*/ 0 h 6858002"/>
                <a:gd name="connsiteX2" fmla="*/ 6927890 w 7004667"/>
                <a:gd name="connsiteY2" fmla="*/ 13049 h 6858002"/>
                <a:gd name="connsiteX3" fmla="*/ 4016144 w 7004667"/>
                <a:gd name="connsiteY3" fmla="*/ 3524955 h 6858002"/>
                <a:gd name="connsiteX4" fmla="*/ 980784 w 7004667"/>
                <a:gd name="connsiteY4" fmla="*/ 6858002 h 6858002"/>
                <a:gd name="connsiteX5" fmla="*/ 0 w 7004667"/>
                <a:gd name="connsiteY5"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4667" h="6858002">
                  <a:moveTo>
                    <a:pt x="0" y="0"/>
                  </a:moveTo>
                  <a:lnTo>
                    <a:pt x="7004667" y="0"/>
                  </a:lnTo>
                  <a:lnTo>
                    <a:pt x="6927890" y="13049"/>
                  </a:lnTo>
                  <a:cubicBezTo>
                    <a:pt x="5094667" y="437170"/>
                    <a:pt x="6918515" y="3313232"/>
                    <a:pt x="4016144" y="3524955"/>
                  </a:cubicBezTo>
                  <a:cubicBezTo>
                    <a:pt x="933197" y="3670782"/>
                    <a:pt x="3682935" y="6027461"/>
                    <a:pt x="980784" y="6858002"/>
                  </a:cubicBezTo>
                  <a:lnTo>
                    <a:pt x="0" y="6858002"/>
                  </a:lnTo>
                  <a:close/>
                </a:path>
              </a:pathLst>
            </a:custGeom>
            <a:solidFill>
              <a:srgbClr val="4881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5" name="任意多边形: 形状 4">
              <a:extLst>
                <a:ext uri="{FF2B5EF4-FFF2-40B4-BE49-F238E27FC236}">
                  <a16:creationId xmlns:a16="http://schemas.microsoft.com/office/drawing/2014/main" id="{C40692F9-FDBA-46AB-BA8A-F636F263944B}"/>
                </a:ext>
              </a:extLst>
            </p:cNvPr>
            <p:cNvSpPr/>
            <p:nvPr/>
          </p:nvSpPr>
          <p:spPr>
            <a:xfrm rot="16200000" flipV="1">
              <a:off x="9322383" y="4540833"/>
              <a:ext cx="2976983" cy="2914650"/>
            </a:xfrm>
            <a:custGeom>
              <a:avLst/>
              <a:gdLst>
                <a:gd name="connsiteX0" fmla="*/ 0 w 7004667"/>
                <a:gd name="connsiteY0" fmla="*/ 0 h 6858002"/>
                <a:gd name="connsiteX1" fmla="*/ 7004667 w 7004667"/>
                <a:gd name="connsiteY1" fmla="*/ 0 h 6858002"/>
                <a:gd name="connsiteX2" fmla="*/ 6927890 w 7004667"/>
                <a:gd name="connsiteY2" fmla="*/ 13049 h 6858002"/>
                <a:gd name="connsiteX3" fmla="*/ 4016144 w 7004667"/>
                <a:gd name="connsiteY3" fmla="*/ 3524955 h 6858002"/>
                <a:gd name="connsiteX4" fmla="*/ 980784 w 7004667"/>
                <a:gd name="connsiteY4" fmla="*/ 6858002 h 6858002"/>
                <a:gd name="connsiteX5" fmla="*/ 0 w 7004667"/>
                <a:gd name="connsiteY5"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4667" h="6858002">
                  <a:moveTo>
                    <a:pt x="0" y="0"/>
                  </a:moveTo>
                  <a:lnTo>
                    <a:pt x="7004667" y="0"/>
                  </a:lnTo>
                  <a:lnTo>
                    <a:pt x="6927890" y="13049"/>
                  </a:lnTo>
                  <a:cubicBezTo>
                    <a:pt x="5094667" y="437170"/>
                    <a:pt x="6918515" y="3313232"/>
                    <a:pt x="4016144" y="3524955"/>
                  </a:cubicBezTo>
                  <a:cubicBezTo>
                    <a:pt x="933197" y="3670782"/>
                    <a:pt x="3682935" y="6027461"/>
                    <a:pt x="980784" y="6858002"/>
                  </a:cubicBezTo>
                  <a:lnTo>
                    <a:pt x="0" y="6858002"/>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grpSp>
      <p:grpSp>
        <p:nvGrpSpPr>
          <p:cNvPr id="2" name="组合 1">
            <a:extLst>
              <a:ext uri="{FF2B5EF4-FFF2-40B4-BE49-F238E27FC236}">
                <a16:creationId xmlns:a16="http://schemas.microsoft.com/office/drawing/2014/main" id="{1CBA7DB7-07C5-4189-B531-B7A919A1B342}"/>
              </a:ext>
            </a:extLst>
          </p:cNvPr>
          <p:cNvGrpSpPr/>
          <p:nvPr/>
        </p:nvGrpSpPr>
        <p:grpSpPr>
          <a:xfrm>
            <a:off x="10687050" y="4833355"/>
            <a:ext cx="1924050" cy="2272293"/>
            <a:chOff x="9658350" y="3618467"/>
            <a:chExt cx="2952750" cy="3487182"/>
          </a:xfrm>
        </p:grpSpPr>
        <p:sp>
          <p:nvSpPr>
            <p:cNvPr id="7" name="任意多边形: 形状 6">
              <a:extLst>
                <a:ext uri="{FF2B5EF4-FFF2-40B4-BE49-F238E27FC236}">
                  <a16:creationId xmlns:a16="http://schemas.microsoft.com/office/drawing/2014/main" id="{B9EE3332-203F-4F74-AAFB-EE0317FB2708}"/>
                </a:ext>
              </a:extLst>
            </p:cNvPr>
            <p:cNvSpPr/>
            <p:nvPr/>
          </p:nvSpPr>
          <p:spPr>
            <a:xfrm flipV="1">
              <a:off x="9658350" y="3618467"/>
              <a:ext cx="2533650" cy="3239532"/>
            </a:xfrm>
            <a:custGeom>
              <a:avLst/>
              <a:gdLst>
                <a:gd name="connsiteX0" fmla="*/ 1267209 w 1267209"/>
                <a:gd name="connsiteY0" fmla="*/ 0 h 1620256"/>
                <a:gd name="connsiteX1" fmla="*/ 1267209 w 1267209"/>
                <a:gd name="connsiteY1" fmla="*/ 1620256 h 1620256"/>
                <a:gd name="connsiteX2" fmla="*/ 1244797 w 1267209"/>
                <a:gd name="connsiteY2" fmla="*/ 1613203 h 1620256"/>
                <a:gd name="connsiteX3" fmla="*/ 974486 w 1267209"/>
                <a:gd name="connsiteY3" fmla="*/ 1462269 h 1620256"/>
                <a:gd name="connsiteX4" fmla="*/ 799015 w 1267209"/>
                <a:gd name="connsiteY4" fmla="*/ 631459 h 1620256"/>
                <a:gd name="connsiteX5" fmla="*/ 51638 w 1267209"/>
                <a:gd name="connsiteY5" fmla="*/ 261537 h 1620256"/>
                <a:gd name="connsiteX6" fmla="*/ 0 w 1267209"/>
                <a:gd name="connsiteY6" fmla="*/ 71513 h 1620256"/>
                <a:gd name="connsiteX7" fmla="*/ 4845 w 1267209"/>
                <a:gd name="connsiteY7" fmla="*/ 0 h 162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7209" h="1620256">
                  <a:moveTo>
                    <a:pt x="1267209" y="0"/>
                  </a:moveTo>
                  <a:lnTo>
                    <a:pt x="1267209" y="1620256"/>
                  </a:lnTo>
                  <a:lnTo>
                    <a:pt x="1244797" y="1613203"/>
                  </a:lnTo>
                  <a:cubicBezTo>
                    <a:pt x="1132041" y="1573564"/>
                    <a:pt x="1032319" y="1524229"/>
                    <a:pt x="974486" y="1462269"/>
                  </a:cubicBezTo>
                  <a:cubicBezTo>
                    <a:pt x="799015" y="1274276"/>
                    <a:pt x="952822" y="831581"/>
                    <a:pt x="799015" y="631459"/>
                  </a:cubicBezTo>
                  <a:cubicBezTo>
                    <a:pt x="645206" y="431338"/>
                    <a:pt x="163203" y="427295"/>
                    <a:pt x="51638" y="261537"/>
                  </a:cubicBezTo>
                  <a:cubicBezTo>
                    <a:pt x="16774" y="209737"/>
                    <a:pt x="1479" y="143034"/>
                    <a:pt x="0" y="71513"/>
                  </a:cubicBezTo>
                  <a:lnTo>
                    <a:pt x="4845" y="0"/>
                  </a:lnTo>
                  <a:close/>
                </a:path>
              </a:pathLst>
            </a:custGeom>
            <a:solidFill>
              <a:srgbClr val="D8B7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8" name="任意多边形: 形状 7">
              <a:extLst>
                <a:ext uri="{FF2B5EF4-FFF2-40B4-BE49-F238E27FC236}">
                  <a16:creationId xmlns:a16="http://schemas.microsoft.com/office/drawing/2014/main" id="{4B3A8817-731C-446C-B2E8-55BBB4022599}"/>
                </a:ext>
              </a:extLst>
            </p:cNvPr>
            <p:cNvSpPr/>
            <p:nvPr/>
          </p:nvSpPr>
          <p:spPr>
            <a:xfrm flipV="1">
              <a:off x="10077450" y="3866117"/>
              <a:ext cx="2533650" cy="3239532"/>
            </a:xfrm>
            <a:custGeom>
              <a:avLst/>
              <a:gdLst>
                <a:gd name="connsiteX0" fmla="*/ 1267209 w 1267209"/>
                <a:gd name="connsiteY0" fmla="*/ 0 h 1620256"/>
                <a:gd name="connsiteX1" fmla="*/ 1267209 w 1267209"/>
                <a:gd name="connsiteY1" fmla="*/ 1620256 h 1620256"/>
                <a:gd name="connsiteX2" fmla="*/ 1244797 w 1267209"/>
                <a:gd name="connsiteY2" fmla="*/ 1613203 h 1620256"/>
                <a:gd name="connsiteX3" fmla="*/ 974486 w 1267209"/>
                <a:gd name="connsiteY3" fmla="*/ 1462269 h 1620256"/>
                <a:gd name="connsiteX4" fmla="*/ 799015 w 1267209"/>
                <a:gd name="connsiteY4" fmla="*/ 631459 h 1620256"/>
                <a:gd name="connsiteX5" fmla="*/ 51638 w 1267209"/>
                <a:gd name="connsiteY5" fmla="*/ 261537 h 1620256"/>
                <a:gd name="connsiteX6" fmla="*/ 0 w 1267209"/>
                <a:gd name="connsiteY6" fmla="*/ 71513 h 1620256"/>
                <a:gd name="connsiteX7" fmla="*/ 4845 w 1267209"/>
                <a:gd name="connsiteY7" fmla="*/ 0 h 162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7209" h="1620256">
                  <a:moveTo>
                    <a:pt x="1267209" y="0"/>
                  </a:moveTo>
                  <a:lnTo>
                    <a:pt x="1267209" y="1620256"/>
                  </a:lnTo>
                  <a:lnTo>
                    <a:pt x="1244797" y="1613203"/>
                  </a:lnTo>
                  <a:cubicBezTo>
                    <a:pt x="1132041" y="1573564"/>
                    <a:pt x="1032319" y="1524229"/>
                    <a:pt x="974486" y="1462269"/>
                  </a:cubicBezTo>
                  <a:cubicBezTo>
                    <a:pt x="799015" y="1274276"/>
                    <a:pt x="952822" y="831581"/>
                    <a:pt x="799015" y="631459"/>
                  </a:cubicBezTo>
                  <a:cubicBezTo>
                    <a:pt x="645206" y="431338"/>
                    <a:pt x="163203" y="427295"/>
                    <a:pt x="51638" y="261537"/>
                  </a:cubicBezTo>
                  <a:cubicBezTo>
                    <a:pt x="16774" y="209737"/>
                    <a:pt x="1479" y="143034"/>
                    <a:pt x="0" y="71513"/>
                  </a:cubicBezTo>
                  <a:lnTo>
                    <a:pt x="4845"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grpSp>
      <p:sp>
        <p:nvSpPr>
          <p:cNvPr id="19" name="矩形 18">
            <a:extLst>
              <a:ext uri="{FF2B5EF4-FFF2-40B4-BE49-F238E27FC236}">
                <a16:creationId xmlns:a16="http://schemas.microsoft.com/office/drawing/2014/main" id="{6051A14F-14C8-526B-A726-20FE79980090}"/>
              </a:ext>
            </a:extLst>
          </p:cNvPr>
          <p:cNvSpPr/>
          <p:nvPr/>
        </p:nvSpPr>
        <p:spPr>
          <a:xfrm>
            <a:off x="1399776" y="150456"/>
            <a:ext cx="2492990" cy="646331"/>
          </a:xfrm>
          <a:prstGeom prst="rect">
            <a:avLst/>
          </a:prstGeom>
        </p:spPr>
        <p:txBody>
          <a:bodyPr wrap="none">
            <a:spAutoFit/>
          </a:bodyPr>
          <a:lstStyle/>
          <a:p>
            <a:pPr>
              <a:defRPr/>
            </a:pPr>
            <a:r>
              <a:rPr lang="zh-CN" altLang="en-US" sz="3600" dirty="0">
                <a:solidFill>
                  <a:schemeClr val="tx1">
                    <a:lumMod val="75000"/>
                    <a:lumOff val="25000"/>
                  </a:schemeClr>
                </a:solidFill>
                <a:latin typeface="华文琥珀" panose="02010800040101010101" pitchFamily="2" charset="-122"/>
                <a:ea typeface="华文琥珀" panose="02010800040101010101" pitchFamily="2" charset="-122"/>
              </a:rPr>
              <a:t>演变性特征</a:t>
            </a:r>
          </a:p>
        </p:txBody>
      </p:sp>
      <p:pic>
        <p:nvPicPr>
          <p:cNvPr id="18" name="图片 17">
            <a:extLst>
              <a:ext uri="{FF2B5EF4-FFF2-40B4-BE49-F238E27FC236}">
                <a16:creationId xmlns:a16="http://schemas.microsoft.com/office/drawing/2014/main" id="{C14780EF-7C45-520B-F3F7-5178A3510776}"/>
              </a:ext>
            </a:extLst>
          </p:cNvPr>
          <p:cNvPicPr>
            <a:picLocks noChangeAspect="1"/>
          </p:cNvPicPr>
          <p:nvPr/>
        </p:nvPicPr>
        <p:blipFill rotWithShape="1">
          <a:blip r:embed="rId3"/>
          <a:srcRect t="1037" b="65823"/>
          <a:stretch/>
        </p:blipFill>
        <p:spPr>
          <a:xfrm>
            <a:off x="965049" y="2063973"/>
            <a:ext cx="3370352" cy="15779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3" name="矩形 22">
            <a:extLst>
              <a:ext uri="{FF2B5EF4-FFF2-40B4-BE49-F238E27FC236}">
                <a16:creationId xmlns:a16="http://schemas.microsoft.com/office/drawing/2014/main" id="{9535090C-662C-BD24-7AB7-506FB4140886}"/>
              </a:ext>
            </a:extLst>
          </p:cNvPr>
          <p:cNvSpPr/>
          <p:nvPr/>
        </p:nvSpPr>
        <p:spPr>
          <a:xfrm>
            <a:off x="1339272" y="4352708"/>
            <a:ext cx="9254836" cy="1678636"/>
          </a:xfrm>
          <a:prstGeom prst="rect">
            <a:avLst/>
          </a:prstGeom>
          <a:noFill/>
          <a:ln w="19050">
            <a:solidFill>
              <a:srgbClr val="48819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a:extLst>
              <a:ext uri="{FF2B5EF4-FFF2-40B4-BE49-F238E27FC236}">
                <a16:creationId xmlns:a16="http://schemas.microsoft.com/office/drawing/2014/main" id="{EA60BE39-ECC0-398E-889D-086B9CE23276}"/>
              </a:ext>
            </a:extLst>
          </p:cNvPr>
          <p:cNvSpPr txBox="1"/>
          <p:nvPr/>
        </p:nvSpPr>
        <p:spPr>
          <a:xfrm>
            <a:off x="1581786" y="4495490"/>
            <a:ext cx="8769808" cy="1384995"/>
          </a:xfrm>
          <a:prstGeom prst="rect">
            <a:avLst/>
          </a:prstGeom>
          <a:noFill/>
        </p:spPr>
        <p:txBody>
          <a:bodyPr wrap="square" rtlCol="0">
            <a:spAutoFit/>
          </a:bodyPr>
          <a:lstStyle/>
          <a:p>
            <a:pPr defTabSz="508000" eaLnBrk="0"/>
            <a:r>
              <a:rPr lang="zh-CN" altLang="zh-CN" sz="2800" dirty="0">
                <a:solidFill>
                  <a:srgbClr val="488192"/>
                </a:solidFill>
                <a:latin typeface="思源宋体 CN Heavy" panose="02020900000000000000" pitchFamily="18" charset="-122"/>
                <a:ea typeface="思源宋体 CN Heavy" panose="02020900000000000000" pitchFamily="18" charset="-122"/>
              </a:rPr>
              <a:t>标志确定后，并不是一成不变的，随着历史的变迁，时代潮流的演变，以及社会背景的变化，原先的标志可能已不适合现在的环境。</a:t>
            </a:r>
            <a:endParaRPr lang="zh-CN" altLang="en-US" sz="2800" dirty="0">
              <a:solidFill>
                <a:srgbClr val="488192"/>
              </a:solidFill>
              <a:latin typeface="思源宋体 CN Heavy" panose="02020900000000000000" pitchFamily="18" charset="-122"/>
              <a:ea typeface="思源宋体 CN Heavy" panose="02020900000000000000" pitchFamily="18" charset="-122"/>
            </a:endParaRPr>
          </a:p>
        </p:txBody>
      </p:sp>
      <p:pic>
        <p:nvPicPr>
          <p:cNvPr id="37" name="图片 36">
            <a:extLst>
              <a:ext uri="{FF2B5EF4-FFF2-40B4-BE49-F238E27FC236}">
                <a16:creationId xmlns:a16="http://schemas.microsoft.com/office/drawing/2014/main" id="{3AD6584F-57C5-5E6F-234E-45AAAE2FD74A}"/>
              </a:ext>
            </a:extLst>
          </p:cNvPr>
          <p:cNvPicPr>
            <a:picLocks noChangeAspect="1"/>
          </p:cNvPicPr>
          <p:nvPr/>
        </p:nvPicPr>
        <p:blipFill rotWithShape="1">
          <a:blip r:embed="rId3"/>
          <a:srcRect t="34601" b="33386"/>
          <a:stretch/>
        </p:blipFill>
        <p:spPr>
          <a:xfrm>
            <a:off x="4243038" y="2063971"/>
            <a:ext cx="3489125" cy="15779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8" name="图片 37">
            <a:extLst>
              <a:ext uri="{FF2B5EF4-FFF2-40B4-BE49-F238E27FC236}">
                <a16:creationId xmlns:a16="http://schemas.microsoft.com/office/drawing/2014/main" id="{179E8C5C-2ADA-263A-A362-CF2970F68DE1}"/>
              </a:ext>
            </a:extLst>
          </p:cNvPr>
          <p:cNvPicPr>
            <a:picLocks noChangeAspect="1"/>
          </p:cNvPicPr>
          <p:nvPr/>
        </p:nvPicPr>
        <p:blipFill rotWithShape="1">
          <a:blip r:embed="rId3"/>
          <a:srcRect t="66860"/>
          <a:stretch/>
        </p:blipFill>
        <p:spPr>
          <a:xfrm>
            <a:off x="7692409" y="2063972"/>
            <a:ext cx="3370352" cy="15779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92081873"/>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21C4A5E3-5007-41CA-8B3A-B9A36539D8C8}"/>
              </a:ext>
            </a:extLst>
          </p:cNvPr>
          <p:cNvGrpSpPr/>
          <p:nvPr/>
        </p:nvGrpSpPr>
        <p:grpSpPr>
          <a:xfrm rot="5400000" flipH="1">
            <a:off x="-275644" y="-276807"/>
            <a:ext cx="1581153" cy="1906167"/>
            <a:chOff x="9277350" y="3881016"/>
            <a:chExt cx="2990850" cy="3605633"/>
          </a:xfrm>
        </p:grpSpPr>
        <p:sp>
          <p:nvSpPr>
            <p:cNvPr id="4" name="任意多边形: 形状 3">
              <a:extLst>
                <a:ext uri="{FF2B5EF4-FFF2-40B4-BE49-F238E27FC236}">
                  <a16:creationId xmlns:a16="http://schemas.microsoft.com/office/drawing/2014/main" id="{3CD054F6-C85E-4691-AA24-BCC01FD34923}"/>
                </a:ext>
              </a:extLst>
            </p:cNvPr>
            <p:cNvSpPr/>
            <p:nvPr/>
          </p:nvSpPr>
          <p:spPr>
            <a:xfrm rot="16200000" flipV="1">
              <a:off x="9246183" y="3912183"/>
              <a:ext cx="2976983" cy="2914650"/>
            </a:xfrm>
            <a:custGeom>
              <a:avLst/>
              <a:gdLst>
                <a:gd name="connsiteX0" fmla="*/ 0 w 7004667"/>
                <a:gd name="connsiteY0" fmla="*/ 0 h 6858002"/>
                <a:gd name="connsiteX1" fmla="*/ 7004667 w 7004667"/>
                <a:gd name="connsiteY1" fmla="*/ 0 h 6858002"/>
                <a:gd name="connsiteX2" fmla="*/ 6927890 w 7004667"/>
                <a:gd name="connsiteY2" fmla="*/ 13049 h 6858002"/>
                <a:gd name="connsiteX3" fmla="*/ 4016144 w 7004667"/>
                <a:gd name="connsiteY3" fmla="*/ 3524955 h 6858002"/>
                <a:gd name="connsiteX4" fmla="*/ 980784 w 7004667"/>
                <a:gd name="connsiteY4" fmla="*/ 6858002 h 6858002"/>
                <a:gd name="connsiteX5" fmla="*/ 0 w 7004667"/>
                <a:gd name="connsiteY5"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4667" h="6858002">
                  <a:moveTo>
                    <a:pt x="0" y="0"/>
                  </a:moveTo>
                  <a:lnTo>
                    <a:pt x="7004667" y="0"/>
                  </a:lnTo>
                  <a:lnTo>
                    <a:pt x="6927890" y="13049"/>
                  </a:lnTo>
                  <a:cubicBezTo>
                    <a:pt x="5094667" y="437170"/>
                    <a:pt x="6918515" y="3313232"/>
                    <a:pt x="4016144" y="3524955"/>
                  </a:cubicBezTo>
                  <a:cubicBezTo>
                    <a:pt x="933197" y="3670782"/>
                    <a:pt x="3682935" y="6027461"/>
                    <a:pt x="980784" y="6858002"/>
                  </a:cubicBezTo>
                  <a:lnTo>
                    <a:pt x="0" y="6858002"/>
                  </a:lnTo>
                  <a:close/>
                </a:path>
              </a:pathLst>
            </a:custGeom>
            <a:solidFill>
              <a:srgbClr val="4881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5" name="任意多边形: 形状 4">
              <a:extLst>
                <a:ext uri="{FF2B5EF4-FFF2-40B4-BE49-F238E27FC236}">
                  <a16:creationId xmlns:a16="http://schemas.microsoft.com/office/drawing/2014/main" id="{C40692F9-FDBA-46AB-BA8A-F636F263944B}"/>
                </a:ext>
              </a:extLst>
            </p:cNvPr>
            <p:cNvSpPr/>
            <p:nvPr/>
          </p:nvSpPr>
          <p:spPr>
            <a:xfrm rot="16200000" flipV="1">
              <a:off x="9322383" y="4540833"/>
              <a:ext cx="2976983" cy="2914650"/>
            </a:xfrm>
            <a:custGeom>
              <a:avLst/>
              <a:gdLst>
                <a:gd name="connsiteX0" fmla="*/ 0 w 7004667"/>
                <a:gd name="connsiteY0" fmla="*/ 0 h 6858002"/>
                <a:gd name="connsiteX1" fmla="*/ 7004667 w 7004667"/>
                <a:gd name="connsiteY1" fmla="*/ 0 h 6858002"/>
                <a:gd name="connsiteX2" fmla="*/ 6927890 w 7004667"/>
                <a:gd name="connsiteY2" fmla="*/ 13049 h 6858002"/>
                <a:gd name="connsiteX3" fmla="*/ 4016144 w 7004667"/>
                <a:gd name="connsiteY3" fmla="*/ 3524955 h 6858002"/>
                <a:gd name="connsiteX4" fmla="*/ 980784 w 7004667"/>
                <a:gd name="connsiteY4" fmla="*/ 6858002 h 6858002"/>
                <a:gd name="connsiteX5" fmla="*/ 0 w 7004667"/>
                <a:gd name="connsiteY5"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4667" h="6858002">
                  <a:moveTo>
                    <a:pt x="0" y="0"/>
                  </a:moveTo>
                  <a:lnTo>
                    <a:pt x="7004667" y="0"/>
                  </a:lnTo>
                  <a:lnTo>
                    <a:pt x="6927890" y="13049"/>
                  </a:lnTo>
                  <a:cubicBezTo>
                    <a:pt x="5094667" y="437170"/>
                    <a:pt x="6918515" y="3313232"/>
                    <a:pt x="4016144" y="3524955"/>
                  </a:cubicBezTo>
                  <a:cubicBezTo>
                    <a:pt x="933197" y="3670782"/>
                    <a:pt x="3682935" y="6027461"/>
                    <a:pt x="980784" y="6858002"/>
                  </a:cubicBezTo>
                  <a:lnTo>
                    <a:pt x="0" y="6858002"/>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grpSp>
      <p:grpSp>
        <p:nvGrpSpPr>
          <p:cNvPr id="2" name="组合 1">
            <a:extLst>
              <a:ext uri="{FF2B5EF4-FFF2-40B4-BE49-F238E27FC236}">
                <a16:creationId xmlns:a16="http://schemas.microsoft.com/office/drawing/2014/main" id="{1CBA7DB7-07C5-4189-B531-B7A919A1B342}"/>
              </a:ext>
            </a:extLst>
          </p:cNvPr>
          <p:cNvGrpSpPr/>
          <p:nvPr/>
        </p:nvGrpSpPr>
        <p:grpSpPr>
          <a:xfrm>
            <a:off x="10687050" y="4833355"/>
            <a:ext cx="1924050" cy="2272293"/>
            <a:chOff x="9658350" y="3618467"/>
            <a:chExt cx="2952750" cy="3487182"/>
          </a:xfrm>
        </p:grpSpPr>
        <p:sp>
          <p:nvSpPr>
            <p:cNvPr id="7" name="任意多边形: 形状 6">
              <a:extLst>
                <a:ext uri="{FF2B5EF4-FFF2-40B4-BE49-F238E27FC236}">
                  <a16:creationId xmlns:a16="http://schemas.microsoft.com/office/drawing/2014/main" id="{B9EE3332-203F-4F74-AAFB-EE0317FB2708}"/>
                </a:ext>
              </a:extLst>
            </p:cNvPr>
            <p:cNvSpPr/>
            <p:nvPr/>
          </p:nvSpPr>
          <p:spPr>
            <a:xfrm flipV="1">
              <a:off x="9658350" y="3618467"/>
              <a:ext cx="2533650" cy="3239532"/>
            </a:xfrm>
            <a:custGeom>
              <a:avLst/>
              <a:gdLst>
                <a:gd name="connsiteX0" fmla="*/ 1267209 w 1267209"/>
                <a:gd name="connsiteY0" fmla="*/ 0 h 1620256"/>
                <a:gd name="connsiteX1" fmla="*/ 1267209 w 1267209"/>
                <a:gd name="connsiteY1" fmla="*/ 1620256 h 1620256"/>
                <a:gd name="connsiteX2" fmla="*/ 1244797 w 1267209"/>
                <a:gd name="connsiteY2" fmla="*/ 1613203 h 1620256"/>
                <a:gd name="connsiteX3" fmla="*/ 974486 w 1267209"/>
                <a:gd name="connsiteY3" fmla="*/ 1462269 h 1620256"/>
                <a:gd name="connsiteX4" fmla="*/ 799015 w 1267209"/>
                <a:gd name="connsiteY4" fmla="*/ 631459 h 1620256"/>
                <a:gd name="connsiteX5" fmla="*/ 51638 w 1267209"/>
                <a:gd name="connsiteY5" fmla="*/ 261537 h 1620256"/>
                <a:gd name="connsiteX6" fmla="*/ 0 w 1267209"/>
                <a:gd name="connsiteY6" fmla="*/ 71513 h 1620256"/>
                <a:gd name="connsiteX7" fmla="*/ 4845 w 1267209"/>
                <a:gd name="connsiteY7" fmla="*/ 0 h 162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7209" h="1620256">
                  <a:moveTo>
                    <a:pt x="1267209" y="0"/>
                  </a:moveTo>
                  <a:lnTo>
                    <a:pt x="1267209" y="1620256"/>
                  </a:lnTo>
                  <a:lnTo>
                    <a:pt x="1244797" y="1613203"/>
                  </a:lnTo>
                  <a:cubicBezTo>
                    <a:pt x="1132041" y="1573564"/>
                    <a:pt x="1032319" y="1524229"/>
                    <a:pt x="974486" y="1462269"/>
                  </a:cubicBezTo>
                  <a:cubicBezTo>
                    <a:pt x="799015" y="1274276"/>
                    <a:pt x="952822" y="831581"/>
                    <a:pt x="799015" y="631459"/>
                  </a:cubicBezTo>
                  <a:cubicBezTo>
                    <a:pt x="645206" y="431338"/>
                    <a:pt x="163203" y="427295"/>
                    <a:pt x="51638" y="261537"/>
                  </a:cubicBezTo>
                  <a:cubicBezTo>
                    <a:pt x="16774" y="209737"/>
                    <a:pt x="1479" y="143034"/>
                    <a:pt x="0" y="71513"/>
                  </a:cubicBezTo>
                  <a:lnTo>
                    <a:pt x="4845" y="0"/>
                  </a:lnTo>
                  <a:close/>
                </a:path>
              </a:pathLst>
            </a:custGeom>
            <a:solidFill>
              <a:srgbClr val="D8B7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8" name="任意多边形: 形状 7">
              <a:extLst>
                <a:ext uri="{FF2B5EF4-FFF2-40B4-BE49-F238E27FC236}">
                  <a16:creationId xmlns:a16="http://schemas.microsoft.com/office/drawing/2014/main" id="{4B3A8817-731C-446C-B2E8-55BBB4022599}"/>
                </a:ext>
              </a:extLst>
            </p:cNvPr>
            <p:cNvSpPr/>
            <p:nvPr/>
          </p:nvSpPr>
          <p:spPr>
            <a:xfrm flipV="1">
              <a:off x="10077450" y="3866117"/>
              <a:ext cx="2533650" cy="3239532"/>
            </a:xfrm>
            <a:custGeom>
              <a:avLst/>
              <a:gdLst>
                <a:gd name="connsiteX0" fmla="*/ 1267209 w 1267209"/>
                <a:gd name="connsiteY0" fmla="*/ 0 h 1620256"/>
                <a:gd name="connsiteX1" fmla="*/ 1267209 w 1267209"/>
                <a:gd name="connsiteY1" fmla="*/ 1620256 h 1620256"/>
                <a:gd name="connsiteX2" fmla="*/ 1244797 w 1267209"/>
                <a:gd name="connsiteY2" fmla="*/ 1613203 h 1620256"/>
                <a:gd name="connsiteX3" fmla="*/ 974486 w 1267209"/>
                <a:gd name="connsiteY3" fmla="*/ 1462269 h 1620256"/>
                <a:gd name="connsiteX4" fmla="*/ 799015 w 1267209"/>
                <a:gd name="connsiteY4" fmla="*/ 631459 h 1620256"/>
                <a:gd name="connsiteX5" fmla="*/ 51638 w 1267209"/>
                <a:gd name="connsiteY5" fmla="*/ 261537 h 1620256"/>
                <a:gd name="connsiteX6" fmla="*/ 0 w 1267209"/>
                <a:gd name="connsiteY6" fmla="*/ 71513 h 1620256"/>
                <a:gd name="connsiteX7" fmla="*/ 4845 w 1267209"/>
                <a:gd name="connsiteY7" fmla="*/ 0 h 162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7209" h="1620256">
                  <a:moveTo>
                    <a:pt x="1267209" y="0"/>
                  </a:moveTo>
                  <a:lnTo>
                    <a:pt x="1267209" y="1620256"/>
                  </a:lnTo>
                  <a:lnTo>
                    <a:pt x="1244797" y="1613203"/>
                  </a:lnTo>
                  <a:cubicBezTo>
                    <a:pt x="1132041" y="1573564"/>
                    <a:pt x="1032319" y="1524229"/>
                    <a:pt x="974486" y="1462269"/>
                  </a:cubicBezTo>
                  <a:cubicBezTo>
                    <a:pt x="799015" y="1274276"/>
                    <a:pt x="952822" y="831581"/>
                    <a:pt x="799015" y="631459"/>
                  </a:cubicBezTo>
                  <a:cubicBezTo>
                    <a:pt x="645206" y="431338"/>
                    <a:pt x="163203" y="427295"/>
                    <a:pt x="51638" y="261537"/>
                  </a:cubicBezTo>
                  <a:cubicBezTo>
                    <a:pt x="16774" y="209737"/>
                    <a:pt x="1479" y="143034"/>
                    <a:pt x="0" y="71513"/>
                  </a:cubicBezTo>
                  <a:lnTo>
                    <a:pt x="4845"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grpSp>
      <p:pic>
        <p:nvPicPr>
          <p:cNvPr id="15" name="图片 14">
            <a:extLst>
              <a:ext uri="{FF2B5EF4-FFF2-40B4-BE49-F238E27FC236}">
                <a16:creationId xmlns:a16="http://schemas.microsoft.com/office/drawing/2014/main" id="{1155FF80-2214-D90F-11EF-39AD67121E2D}"/>
              </a:ext>
            </a:extLst>
          </p:cNvPr>
          <p:cNvPicPr/>
          <p:nvPr/>
        </p:nvPicPr>
        <p:blipFill>
          <a:blip r:embed="rId3"/>
          <a:stretch>
            <a:fillRect/>
          </a:stretch>
        </p:blipFill>
        <p:spPr>
          <a:xfrm>
            <a:off x="1406509" y="1488226"/>
            <a:ext cx="3587860" cy="2175893"/>
          </a:xfrm>
          <a:prstGeom prst="rect">
            <a:avLst/>
          </a:prstGeom>
          <a:noFill/>
          <a:ln w="9525">
            <a:noFill/>
          </a:ln>
        </p:spPr>
      </p:pic>
      <p:pic>
        <p:nvPicPr>
          <p:cNvPr id="17" name="图片 16">
            <a:extLst>
              <a:ext uri="{FF2B5EF4-FFF2-40B4-BE49-F238E27FC236}">
                <a16:creationId xmlns:a16="http://schemas.microsoft.com/office/drawing/2014/main" id="{D823D76A-49A1-8919-E5C7-B0D6B7456219}"/>
              </a:ext>
            </a:extLst>
          </p:cNvPr>
          <p:cNvPicPr/>
          <p:nvPr/>
        </p:nvPicPr>
        <p:blipFill rotWithShape="1">
          <a:blip r:embed="rId4"/>
          <a:srcRect t="48831" b="839"/>
          <a:stretch/>
        </p:blipFill>
        <p:spPr>
          <a:xfrm>
            <a:off x="8244164" y="1486230"/>
            <a:ext cx="2562380" cy="2175893"/>
          </a:xfrm>
          <a:prstGeom prst="rect">
            <a:avLst/>
          </a:prstGeom>
          <a:noFill/>
          <a:ln w="9525">
            <a:noFill/>
          </a:ln>
        </p:spPr>
      </p:pic>
      <p:sp>
        <p:nvSpPr>
          <p:cNvPr id="19" name="文本框 18">
            <a:extLst>
              <a:ext uri="{FF2B5EF4-FFF2-40B4-BE49-F238E27FC236}">
                <a16:creationId xmlns:a16="http://schemas.microsoft.com/office/drawing/2014/main" id="{D3F90CA5-F7AE-9743-A6C6-759643A7EABF}"/>
              </a:ext>
            </a:extLst>
          </p:cNvPr>
          <p:cNvSpPr txBox="1"/>
          <p:nvPr/>
        </p:nvSpPr>
        <p:spPr>
          <a:xfrm>
            <a:off x="1973857" y="5025740"/>
            <a:ext cx="8713193" cy="1082989"/>
          </a:xfrm>
          <a:prstGeom prst="rect">
            <a:avLst/>
          </a:prstGeom>
          <a:noFill/>
        </p:spPr>
        <p:txBody>
          <a:bodyPr wrap="square" rtlCol="0">
            <a:spAutoFit/>
          </a:bodyPr>
          <a:lstStyle/>
          <a:p>
            <a:pPr>
              <a:lnSpc>
                <a:spcPct val="120000"/>
              </a:lnSpc>
            </a:pPr>
            <a:r>
              <a:rPr lang="zh-CN" altLang="en-US" sz="2800" dirty="0">
                <a:solidFill>
                  <a:srgbClr val="D99895"/>
                </a:solidFill>
                <a:latin typeface="思源宋体 CN Heavy" panose="02020900000000000000" pitchFamily="18" charset="-122"/>
                <a:ea typeface="思源宋体 CN Heavy" panose="02020900000000000000" pitchFamily="18" charset="-122"/>
                <a:sym typeface="字魂54号-贤黑" panose="00000500000000000000" pitchFamily="2" charset="-122"/>
              </a:rPr>
              <a:t>企业经营方向的变化、接受群体的变化，也会使标志产生演变的必要。</a:t>
            </a:r>
          </a:p>
        </p:txBody>
      </p:sp>
      <p:sp>
        <p:nvSpPr>
          <p:cNvPr id="24" name="矩形 23">
            <a:extLst>
              <a:ext uri="{FF2B5EF4-FFF2-40B4-BE49-F238E27FC236}">
                <a16:creationId xmlns:a16="http://schemas.microsoft.com/office/drawing/2014/main" id="{07435671-3E4A-8DB1-542B-E8A7FE85D8FE}"/>
              </a:ext>
            </a:extLst>
          </p:cNvPr>
          <p:cNvSpPr/>
          <p:nvPr/>
        </p:nvSpPr>
        <p:spPr>
          <a:xfrm>
            <a:off x="1399776" y="150456"/>
            <a:ext cx="2492990" cy="646331"/>
          </a:xfrm>
          <a:prstGeom prst="rect">
            <a:avLst/>
          </a:prstGeom>
        </p:spPr>
        <p:txBody>
          <a:bodyPr wrap="none">
            <a:spAutoFit/>
          </a:bodyPr>
          <a:lstStyle/>
          <a:p>
            <a:pPr>
              <a:defRPr/>
            </a:pPr>
            <a:r>
              <a:rPr lang="zh-CN" altLang="en-US" sz="3600" dirty="0">
                <a:solidFill>
                  <a:schemeClr val="tx1">
                    <a:lumMod val="75000"/>
                    <a:lumOff val="25000"/>
                  </a:schemeClr>
                </a:solidFill>
                <a:latin typeface="华文琥珀" panose="02010800040101010101" pitchFamily="2" charset="-122"/>
                <a:ea typeface="华文琥珀" panose="02010800040101010101" pitchFamily="2" charset="-122"/>
              </a:rPr>
              <a:t>演变性特征</a:t>
            </a:r>
          </a:p>
        </p:txBody>
      </p:sp>
      <p:pic>
        <p:nvPicPr>
          <p:cNvPr id="25" name="图片 24">
            <a:extLst>
              <a:ext uri="{FF2B5EF4-FFF2-40B4-BE49-F238E27FC236}">
                <a16:creationId xmlns:a16="http://schemas.microsoft.com/office/drawing/2014/main" id="{4F02D386-31D4-EE92-EF22-81F4A79BC336}"/>
              </a:ext>
            </a:extLst>
          </p:cNvPr>
          <p:cNvPicPr/>
          <p:nvPr/>
        </p:nvPicPr>
        <p:blipFill rotWithShape="1">
          <a:blip r:embed="rId4"/>
          <a:srcRect t="1" b="50597"/>
          <a:stretch/>
        </p:blipFill>
        <p:spPr>
          <a:xfrm>
            <a:off x="5681783" y="1488226"/>
            <a:ext cx="2562381" cy="2175893"/>
          </a:xfrm>
          <a:prstGeom prst="rect">
            <a:avLst/>
          </a:prstGeom>
          <a:noFill/>
          <a:ln w="9525">
            <a:noFill/>
          </a:ln>
        </p:spPr>
      </p:pic>
      <p:grpSp>
        <p:nvGrpSpPr>
          <p:cNvPr id="26" name="组合 25">
            <a:extLst>
              <a:ext uri="{FF2B5EF4-FFF2-40B4-BE49-F238E27FC236}">
                <a16:creationId xmlns:a16="http://schemas.microsoft.com/office/drawing/2014/main" id="{8EF47B6D-AC0E-2CFD-2899-C2DE387D1785}"/>
              </a:ext>
            </a:extLst>
          </p:cNvPr>
          <p:cNvGrpSpPr/>
          <p:nvPr/>
        </p:nvGrpSpPr>
        <p:grpSpPr>
          <a:xfrm>
            <a:off x="2115491" y="3908858"/>
            <a:ext cx="2169896" cy="721875"/>
            <a:chOff x="6099077" y="5171773"/>
            <a:chExt cx="2169896" cy="721875"/>
          </a:xfrm>
        </p:grpSpPr>
        <p:sp>
          <p:nvSpPr>
            <p:cNvPr id="27" name="矩形: 圆角 26">
              <a:extLst>
                <a:ext uri="{FF2B5EF4-FFF2-40B4-BE49-F238E27FC236}">
                  <a16:creationId xmlns:a16="http://schemas.microsoft.com/office/drawing/2014/main" id="{8D7ED0BB-840B-A61A-588A-944D3EBE18CB}"/>
                </a:ext>
              </a:extLst>
            </p:cNvPr>
            <p:cNvSpPr/>
            <p:nvPr/>
          </p:nvSpPr>
          <p:spPr>
            <a:xfrm>
              <a:off x="6099077" y="5211461"/>
              <a:ext cx="2169896" cy="682187"/>
            </a:xfrm>
            <a:prstGeom prst="roundRect">
              <a:avLst>
                <a:gd name="adj" fmla="val 50000"/>
              </a:avLst>
            </a:prstGeom>
            <a:solidFill>
              <a:srgbClr val="48819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endParaRPr>
            </a:p>
          </p:txBody>
        </p:sp>
        <p:sp>
          <p:nvSpPr>
            <p:cNvPr id="28" name="文本框 27">
              <a:extLst>
                <a:ext uri="{FF2B5EF4-FFF2-40B4-BE49-F238E27FC236}">
                  <a16:creationId xmlns:a16="http://schemas.microsoft.com/office/drawing/2014/main" id="{3F07A488-143A-FDDE-C7C9-03A6BB928EE1}"/>
                </a:ext>
              </a:extLst>
            </p:cNvPr>
            <p:cNvSpPr txBox="1"/>
            <p:nvPr/>
          </p:nvSpPr>
          <p:spPr>
            <a:xfrm>
              <a:off x="6355729" y="5171773"/>
              <a:ext cx="1720479" cy="662874"/>
            </a:xfrm>
            <a:prstGeom prst="rect">
              <a:avLst/>
            </a:prstGeom>
            <a:noFill/>
          </p:spPr>
          <p:txBody>
            <a:bodyPr wrap="square">
              <a:spAutoFit/>
            </a:bodyPr>
            <a:lstStyle/>
            <a:p>
              <a:pPr>
                <a:lnSpc>
                  <a:spcPct val="150000"/>
                </a:lnSpc>
              </a:pPr>
              <a:r>
                <a:rPr lang="zh-CN" altLang="en-US" sz="2800" dirty="0">
                  <a:solidFill>
                    <a:schemeClr val="bg1"/>
                  </a:solidFill>
                  <a:latin typeface="思源宋体 CN Heavy" panose="02020900000000000000" pitchFamily="18" charset="-122"/>
                  <a:ea typeface="思源宋体 CN Heavy" panose="02020900000000000000" pitchFamily="18" charset="-122"/>
                </a:rPr>
                <a:t>壳</a:t>
              </a:r>
              <a:r>
                <a:rPr lang="zh-CN" altLang="zh-CN" sz="2800" dirty="0">
                  <a:solidFill>
                    <a:schemeClr val="bg1"/>
                  </a:solidFill>
                  <a:latin typeface="思源宋体 CN Heavy" panose="02020900000000000000" pitchFamily="18" charset="-122"/>
                  <a:ea typeface="思源宋体 CN Heavy" panose="02020900000000000000" pitchFamily="18" charset="-122"/>
                </a:rPr>
                <a:t>牌石油</a:t>
              </a:r>
              <a:endParaRPr lang="zh-CN" altLang="en-US" sz="2800" dirty="0">
                <a:solidFill>
                  <a:schemeClr val="bg1"/>
                </a:solidFill>
                <a:latin typeface="思源宋体 CN Heavy" panose="02020900000000000000" pitchFamily="18" charset="-122"/>
                <a:ea typeface="思源宋体 CN Heavy" panose="02020900000000000000" pitchFamily="18" charset="-122"/>
              </a:endParaRPr>
            </a:p>
          </p:txBody>
        </p:sp>
      </p:grpSp>
      <p:grpSp>
        <p:nvGrpSpPr>
          <p:cNvPr id="29" name="组合 28">
            <a:extLst>
              <a:ext uri="{FF2B5EF4-FFF2-40B4-BE49-F238E27FC236}">
                <a16:creationId xmlns:a16="http://schemas.microsoft.com/office/drawing/2014/main" id="{78A60BEE-710F-87FC-9D88-0A2BFA300CE9}"/>
              </a:ext>
            </a:extLst>
          </p:cNvPr>
          <p:cNvGrpSpPr/>
          <p:nvPr/>
        </p:nvGrpSpPr>
        <p:grpSpPr>
          <a:xfrm>
            <a:off x="7240241" y="3928701"/>
            <a:ext cx="2169896" cy="721875"/>
            <a:chOff x="6099077" y="5171773"/>
            <a:chExt cx="2169896" cy="721875"/>
          </a:xfrm>
        </p:grpSpPr>
        <p:sp>
          <p:nvSpPr>
            <p:cNvPr id="30" name="矩形: 圆角 29">
              <a:extLst>
                <a:ext uri="{FF2B5EF4-FFF2-40B4-BE49-F238E27FC236}">
                  <a16:creationId xmlns:a16="http://schemas.microsoft.com/office/drawing/2014/main" id="{2A67AC7A-5D24-EA35-6057-AA93DB8E63F4}"/>
                </a:ext>
              </a:extLst>
            </p:cNvPr>
            <p:cNvSpPr/>
            <p:nvPr/>
          </p:nvSpPr>
          <p:spPr>
            <a:xfrm>
              <a:off x="6099077" y="5211461"/>
              <a:ext cx="2169896" cy="682187"/>
            </a:xfrm>
            <a:prstGeom prst="roundRect">
              <a:avLst>
                <a:gd name="adj" fmla="val 50000"/>
              </a:avLst>
            </a:prstGeom>
            <a:solidFill>
              <a:srgbClr val="48819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endParaRPr>
            </a:p>
          </p:txBody>
        </p:sp>
        <p:sp>
          <p:nvSpPr>
            <p:cNvPr id="31" name="文本框 30">
              <a:extLst>
                <a:ext uri="{FF2B5EF4-FFF2-40B4-BE49-F238E27FC236}">
                  <a16:creationId xmlns:a16="http://schemas.microsoft.com/office/drawing/2014/main" id="{CEC4C4D1-721B-D176-683E-9DE6BD6BFC27}"/>
                </a:ext>
              </a:extLst>
            </p:cNvPr>
            <p:cNvSpPr txBox="1"/>
            <p:nvPr/>
          </p:nvSpPr>
          <p:spPr>
            <a:xfrm>
              <a:off x="6364965" y="5171773"/>
              <a:ext cx="1720479" cy="662874"/>
            </a:xfrm>
            <a:prstGeom prst="rect">
              <a:avLst/>
            </a:prstGeom>
            <a:noFill/>
          </p:spPr>
          <p:txBody>
            <a:bodyPr wrap="square">
              <a:spAutoFit/>
            </a:bodyPr>
            <a:lstStyle/>
            <a:p>
              <a:pPr>
                <a:lnSpc>
                  <a:spcPct val="150000"/>
                </a:lnSpc>
              </a:pPr>
              <a:r>
                <a:rPr lang="zh-CN" altLang="en-US" sz="2800" dirty="0">
                  <a:solidFill>
                    <a:schemeClr val="bg1"/>
                  </a:solidFill>
                  <a:latin typeface="思源宋体 CN Heavy" panose="02020900000000000000" pitchFamily="18" charset="-122"/>
                  <a:ea typeface="思源宋体 CN Heavy" panose="02020900000000000000" pitchFamily="18" charset="-122"/>
                </a:rPr>
                <a:t>百事可乐</a:t>
              </a:r>
            </a:p>
          </p:txBody>
        </p:sp>
      </p:grpSp>
      <p:cxnSp>
        <p:nvCxnSpPr>
          <p:cNvPr id="34" name="直接连接符 33">
            <a:extLst>
              <a:ext uri="{FF2B5EF4-FFF2-40B4-BE49-F238E27FC236}">
                <a16:creationId xmlns:a16="http://schemas.microsoft.com/office/drawing/2014/main" id="{B61BC246-008F-7EA1-DFB1-B8D3383F5067}"/>
              </a:ext>
            </a:extLst>
          </p:cNvPr>
          <p:cNvCxnSpPr/>
          <p:nvPr/>
        </p:nvCxnSpPr>
        <p:spPr>
          <a:xfrm>
            <a:off x="1135672" y="4833355"/>
            <a:ext cx="10076872" cy="0"/>
          </a:xfrm>
          <a:prstGeom prst="line">
            <a:avLst/>
          </a:prstGeom>
          <a:ln w="19050">
            <a:solidFill>
              <a:srgbClr val="48819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3475651"/>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500" fill="hold"/>
                                        <p:tgtEl>
                                          <p:spTgt spid="29"/>
                                        </p:tgtEl>
                                        <p:attrNameLst>
                                          <p:attrName>ppt_w</p:attrName>
                                        </p:attrNameLst>
                                      </p:cBhvr>
                                      <p:tavLst>
                                        <p:tav tm="0">
                                          <p:val>
                                            <p:fltVal val="0"/>
                                          </p:val>
                                        </p:tav>
                                        <p:tav tm="100000">
                                          <p:val>
                                            <p:strVal val="#ppt_w"/>
                                          </p:val>
                                        </p:tav>
                                      </p:tavLst>
                                    </p:anim>
                                    <p:anim calcmode="lin" valueType="num">
                                      <p:cBhvr>
                                        <p:cTn id="15" dur="500" fill="hold"/>
                                        <p:tgtEl>
                                          <p:spTgt spid="29"/>
                                        </p:tgtEl>
                                        <p:attrNameLst>
                                          <p:attrName>ppt_h</p:attrName>
                                        </p:attrNameLst>
                                      </p:cBhvr>
                                      <p:tavLst>
                                        <p:tav tm="0">
                                          <p:val>
                                            <p:fltVal val="0"/>
                                          </p:val>
                                        </p:tav>
                                        <p:tav tm="100000">
                                          <p:val>
                                            <p:strVal val="#ppt_h"/>
                                          </p:val>
                                        </p:tav>
                                      </p:tavLst>
                                    </p:anim>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lt">
                                    <p:tmPct val="10000"/>
                                  </p:iterate>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Shape 9">
            <a:extLst>
              <a:ext uri="{FF2B5EF4-FFF2-40B4-BE49-F238E27FC236}">
                <a16:creationId xmlns:a16="http://schemas.microsoft.com/office/drawing/2014/main" id="{CD779B09-4171-458C-B8FD-5D904758FEE4}"/>
              </a:ext>
            </a:extLst>
          </p:cNvPr>
          <p:cNvSpPr>
            <a:spLocks/>
          </p:cNvSpPr>
          <p:nvPr/>
        </p:nvSpPr>
        <p:spPr bwMode="auto">
          <a:xfrm flipH="1">
            <a:off x="8896349" y="1"/>
            <a:ext cx="3295649" cy="2207692"/>
          </a:xfrm>
          <a:custGeom>
            <a:avLst/>
            <a:gdLst>
              <a:gd name="connsiteX0" fmla="*/ 2599607 w 2900027"/>
              <a:gd name="connsiteY0" fmla="*/ 0 h 1942673"/>
              <a:gd name="connsiteX1" fmla="*/ 0 w 2900027"/>
              <a:gd name="connsiteY1" fmla="*/ 0 h 1942673"/>
              <a:gd name="connsiteX2" fmla="*/ 0 w 2900027"/>
              <a:gd name="connsiteY2" fmla="*/ 1593129 h 1942673"/>
              <a:gd name="connsiteX3" fmla="*/ 53448 w 2900027"/>
              <a:gd name="connsiteY3" fmla="*/ 1657999 h 1942673"/>
              <a:gd name="connsiteX4" fmla="*/ 741035 w 2900027"/>
              <a:gd name="connsiteY4" fmla="*/ 1942673 h 1942673"/>
              <a:gd name="connsiteX5" fmla="*/ 1704410 w 2900027"/>
              <a:gd name="connsiteY5" fmla="*/ 1107485 h 1942673"/>
              <a:gd name="connsiteX6" fmla="*/ 1872141 w 2900027"/>
              <a:gd name="connsiteY6" fmla="*/ 1051519 h 1942673"/>
              <a:gd name="connsiteX7" fmla="*/ 2325873 w 2900027"/>
              <a:gd name="connsiteY7" fmla="*/ 1273231 h 1942673"/>
              <a:gd name="connsiteX8" fmla="*/ 2900027 w 2900027"/>
              <a:gd name="connsiteY8" fmla="*/ 696349 h 1942673"/>
              <a:gd name="connsiteX9" fmla="*/ 2659183 w 2900027"/>
              <a:gd name="connsiteY9" fmla="*/ 229246 h 1942673"/>
              <a:gd name="connsiteX10" fmla="*/ 2597494 w 2900027"/>
              <a:gd name="connsiteY10" fmla="*/ 2220 h 194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0027" h="1942673">
                <a:moveTo>
                  <a:pt x="2599607" y="0"/>
                </a:moveTo>
                <a:lnTo>
                  <a:pt x="0" y="0"/>
                </a:lnTo>
                <a:lnTo>
                  <a:pt x="0" y="1593129"/>
                </a:lnTo>
                <a:lnTo>
                  <a:pt x="53448" y="1657999"/>
                </a:lnTo>
                <a:cubicBezTo>
                  <a:pt x="229242" y="1833970"/>
                  <a:pt x="472236" y="1942673"/>
                  <a:pt x="741035" y="1942673"/>
                </a:cubicBezTo>
                <a:cubicBezTo>
                  <a:pt x="1231324" y="1942673"/>
                  <a:pt x="1637748" y="1578893"/>
                  <a:pt x="1704410" y="1107485"/>
                </a:cubicBezTo>
                <a:cubicBezTo>
                  <a:pt x="1710861" y="1014926"/>
                  <a:pt x="1816231" y="989095"/>
                  <a:pt x="1872141" y="1051519"/>
                </a:cubicBezTo>
                <a:cubicBezTo>
                  <a:pt x="1977509" y="1184977"/>
                  <a:pt x="2140939" y="1273231"/>
                  <a:pt x="2325873" y="1273231"/>
                </a:cubicBezTo>
                <a:cubicBezTo>
                  <a:pt x="2641980" y="1273231"/>
                  <a:pt x="2900027" y="1014926"/>
                  <a:pt x="2900027" y="696349"/>
                </a:cubicBezTo>
                <a:cubicBezTo>
                  <a:pt x="2900027" y="504772"/>
                  <a:pt x="2805409" y="334721"/>
                  <a:pt x="2659183" y="229246"/>
                </a:cubicBezTo>
                <a:cubicBezTo>
                  <a:pt x="2572092" y="180814"/>
                  <a:pt x="2543062" y="79106"/>
                  <a:pt x="2597494" y="2220"/>
                </a:cubicBezTo>
                <a:close/>
              </a:path>
            </a:pathLst>
          </a:custGeom>
          <a:solidFill>
            <a:srgbClr val="D8B7B0"/>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48" name="任意多边形: 形状 47">
            <a:extLst>
              <a:ext uri="{FF2B5EF4-FFF2-40B4-BE49-F238E27FC236}">
                <a16:creationId xmlns:a16="http://schemas.microsoft.com/office/drawing/2014/main" id="{7950A22F-723F-47F1-8CA3-FBEBBA8874B6}"/>
              </a:ext>
            </a:extLst>
          </p:cNvPr>
          <p:cNvSpPr/>
          <p:nvPr/>
        </p:nvSpPr>
        <p:spPr>
          <a:xfrm rot="16200000">
            <a:off x="360039" y="-360039"/>
            <a:ext cx="2584597" cy="3304673"/>
          </a:xfrm>
          <a:custGeom>
            <a:avLst/>
            <a:gdLst>
              <a:gd name="connsiteX0" fmla="*/ 1267209 w 1267209"/>
              <a:gd name="connsiteY0" fmla="*/ 0 h 1620256"/>
              <a:gd name="connsiteX1" fmla="*/ 1267209 w 1267209"/>
              <a:gd name="connsiteY1" fmla="*/ 1620256 h 1620256"/>
              <a:gd name="connsiteX2" fmla="*/ 1244797 w 1267209"/>
              <a:gd name="connsiteY2" fmla="*/ 1613203 h 1620256"/>
              <a:gd name="connsiteX3" fmla="*/ 974486 w 1267209"/>
              <a:gd name="connsiteY3" fmla="*/ 1462269 h 1620256"/>
              <a:gd name="connsiteX4" fmla="*/ 799015 w 1267209"/>
              <a:gd name="connsiteY4" fmla="*/ 631459 h 1620256"/>
              <a:gd name="connsiteX5" fmla="*/ 51638 w 1267209"/>
              <a:gd name="connsiteY5" fmla="*/ 261537 h 1620256"/>
              <a:gd name="connsiteX6" fmla="*/ 0 w 1267209"/>
              <a:gd name="connsiteY6" fmla="*/ 71513 h 1620256"/>
              <a:gd name="connsiteX7" fmla="*/ 4845 w 1267209"/>
              <a:gd name="connsiteY7" fmla="*/ 0 h 162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7209" h="1620256">
                <a:moveTo>
                  <a:pt x="1267209" y="0"/>
                </a:moveTo>
                <a:lnTo>
                  <a:pt x="1267209" y="1620256"/>
                </a:lnTo>
                <a:lnTo>
                  <a:pt x="1244797" y="1613203"/>
                </a:lnTo>
                <a:cubicBezTo>
                  <a:pt x="1132041" y="1573564"/>
                  <a:pt x="1032319" y="1524229"/>
                  <a:pt x="974486" y="1462269"/>
                </a:cubicBezTo>
                <a:cubicBezTo>
                  <a:pt x="799015" y="1274276"/>
                  <a:pt x="952822" y="831581"/>
                  <a:pt x="799015" y="631459"/>
                </a:cubicBezTo>
                <a:cubicBezTo>
                  <a:pt x="645206" y="431338"/>
                  <a:pt x="163203" y="427295"/>
                  <a:pt x="51638" y="261537"/>
                </a:cubicBezTo>
                <a:cubicBezTo>
                  <a:pt x="16774" y="209737"/>
                  <a:pt x="1479" y="143034"/>
                  <a:pt x="0" y="71513"/>
                </a:cubicBezTo>
                <a:lnTo>
                  <a:pt x="4845" y="0"/>
                </a:lnTo>
                <a:close/>
              </a:path>
            </a:pathLst>
          </a:custGeom>
          <a:solidFill>
            <a:srgbClr val="48819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71" name="Freeform: Shape 7">
            <a:extLst>
              <a:ext uri="{FF2B5EF4-FFF2-40B4-BE49-F238E27FC236}">
                <a16:creationId xmlns:a16="http://schemas.microsoft.com/office/drawing/2014/main" id="{1460B41B-DFB3-4FA9-8DDA-CBCBA3026A84}"/>
              </a:ext>
            </a:extLst>
          </p:cNvPr>
          <p:cNvSpPr>
            <a:spLocks/>
          </p:cNvSpPr>
          <p:nvPr/>
        </p:nvSpPr>
        <p:spPr bwMode="auto">
          <a:xfrm>
            <a:off x="2" y="5048187"/>
            <a:ext cx="2630903" cy="1809815"/>
          </a:xfrm>
          <a:custGeom>
            <a:avLst/>
            <a:gdLst>
              <a:gd name="connsiteX0" fmla="*/ 3521407 w 4813299"/>
              <a:gd name="connsiteY0" fmla="*/ 0 h 3311099"/>
              <a:gd name="connsiteX1" fmla="*/ 4813299 w 4813299"/>
              <a:gd name="connsiteY1" fmla="*/ 1292996 h 3311099"/>
              <a:gd name="connsiteX2" fmla="*/ 3993005 w 4813299"/>
              <a:gd name="connsiteY2" fmla="*/ 2497313 h 3311099"/>
              <a:gd name="connsiteX3" fmla="*/ 3964423 w 4813299"/>
              <a:gd name="connsiteY3" fmla="*/ 2886356 h 3311099"/>
              <a:gd name="connsiteX4" fmla="*/ 4234498 w 4813299"/>
              <a:gd name="connsiteY4" fmla="*/ 3235776 h 3311099"/>
              <a:gd name="connsiteX5" fmla="*/ 4258277 w 4813299"/>
              <a:gd name="connsiteY5" fmla="*/ 3311099 h 3311099"/>
              <a:gd name="connsiteX6" fmla="*/ 0 w 4813299"/>
              <a:gd name="connsiteY6" fmla="*/ 3311099 h 3311099"/>
              <a:gd name="connsiteX7" fmla="*/ 0 w 4813299"/>
              <a:gd name="connsiteY7" fmla="*/ 414730 h 3311099"/>
              <a:gd name="connsiteX8" fmla="*/ 13764 w 4813299"/>
              <a:gd name="connsiteY8" fmla="*/ 422320 h 3311099"/>
              <a:gd name="connsiteX9" fmla="*/ 514613 w 4813299"/>
              <a:gd name="connsiteY9" fmla="*/ 1198596 h 3311099"/>
              <a:gd name="connsiteX10" fmla="*/ 731834 w 4813299"/>
              <a:gd name="connsiteY10" fmla="*/ 1230063 h 3311099"/>
              <a:gd name="connsiteX11" fmla="*/ 1366348 w 4813299"/>
              <a:gd name="connsiteY11" fmla="*/ 892511 h 3311099"/>
              <a:gd name="connsiteX12" fmla="*/ 1906542 w 4813299"/>
              <a:gd name="connsiteY12" fmla="*/ 1115638 h 3311099"/>
              <a:gd name="connsiteX13" fmla="*/ 3521407 w 4813299"/>
              <a:gd name="connsiteY13" fmla="*/ 0 h 331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13299" h="3311099">
                <a:moveTo>
                  <a:pt x="3521407" y="0"/>
                </a:moveTo>
                <a:cubicBezTo>
                  <a:pt x="4233091" y="0"/>
                  <a:pt x="4813299" y="580704"/>
                  <a:pt x="4813299" y="1292996"/>
                </a:cubicBezTo>
                <a:cubicBezTo>
                  <a:pt x="4813299" y="1842233"/>
                  <a:pt x="4473177" y="2308513"/>
                  <a:pt x="3993005" y="2497313"/>
                </a:cubicBezTo>
                <a:cubicBezTo>
                  <a:pt x="3792933" y="2588853"/>
                  <a:pt x="3810082" y="2800538"/>
                  <a:pt x="3964423" y="2886356"/>
                </a:cubicBezTo>
                <a:cubicBezTo>
                  <a:pt x="4085895" y="2973963"/>
                  <a:pt x="4180572" y="3095091"/>
                  <a:pt x="4234498" y="3235776"/>
                </a:cubicBezTo>
                <a:lnTo>
                  <a:pt x="4258277" y="3311099"/>
                </a:lnTo>
                <a:lnTo>
                  <a:pt x="0" y="3311099"/>
                </a:lnTo>
                <a:lnTo>
                  <a:pt x="0" y="414730"/>
                </a:lnTo>
                <a:lnTo>
                  <a:pt x="13764" y="422320"/>
                </a:lnTo>
                <a:cubicBezTo>
                  <a:pt x="284173" y="587588"/>
                  <a:pt x="475313" y="869626"/>
                  <a:pt x="514613" y="1198596"/>
                </a:cubicBezTo>
                <a:cubicBezTo>
                  <a:pt x="591784" y="1278693"/>
                  <a:pt x="680387" y="1255808"/>
                  <a:pt x="731834" y="1230063"/>
                </a:cubicBezTo>
                <a:cubicBezTo>
                  <a:pt x="869026" y="1026959"/>
                  <a:pt x="1100538" y="892511"/>
                  <a:pt x="1366348" y="892511"/>
                </a:cubicBezTo>
                <a:cubicBezTo>
                  <a:pt x="1577852" y="892511"/>
                  <a:pt x="1769350" y="978329"/>
                  <a:pt x="1906542" y="1115638"/>
                </a:cubicBezTo>
                <a:cubicBezTo>
                  <a:pt x="2561062" y="1247226"/>
                  <a:pt x="2186642" y="0"/>
                  <a:pt x="3521407" y="0"/>
                </a:cubicBezTo>
                <a:close/>
              </a:path>
            </a:pathLst>
          </a:custGeom>
          <a:solidFill>
            <a:srgbClr val="D8B7B0"/>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36" name="任意多边形: 形状 35">
            <a:extLst>
              <a:ext uri="{FF2B5EF4-FFF2-40B4-BE49-F238E27FC236}">
                <a16:creationId xmlns:a16="http://schemas.microsoft.com/office/drawing/2014/main" id="{C5412CCE-E6D3-4B2E-B60E-B7A0A48D67A2}"/>
              </a:ext>
            </a:extLst>
          </p:cNvPr>
          <p:cNvSpPr/>
          <p:nvPr/>
        </p:nvSpPr>
        <p:spPr>
          <a:xfrm rot="16200000">
            <a:off x="-40011" y="-702939"/>
            <a:ext cx="2584597" cy="3304673"/>
          </a:xfrm>
          <a:custGeom>
            <a:avLst/>
            <a:gdLst>
              <a:gd name="connsiteX0" fmla="*/ 1267209 w 1267209"/>
              <a:gd name="connsiteY0" fmla="*/ 0 h 1620256"/>
              <a:gd name="connsiteX1" fmla="*/ 1267209 w 1267209"/>
              <a:gd name="connsiteY1" fmla="*/ 1620256 h 1620256"/>
              <a:gd name="connsiteX2" fmla="*/ 1244797 w 1267209"/>
              <a:gd name="connsiteY2" fmla="*/ 1613203 h 1620256"/>
              <a:gd name="connsiteX3" fmla="*/ 974486 w 1267209"/>
              <a:gd name="connsiteY3" fmla="*/ 1462269 h 1620256"/>
              <a:gd name="connsiteX4" fmla="*/ 799015 w 1267209"/>
              <a:gd name="connsiteY4" fmla="*/ 631459 h 1620256"/>
              <a:gd name="connsiteX5" fmla="*/ 51638 w 1267209"/>
              <a:gd name="connsiteY5" fmla="*/ 261537 h 1620256"/>
              <a:gd name="connsiteX6" fmla="*/ 0 w 1267209"/>
              <a:gd name="connsiteY6" fmla="*/ 71513 h 1620256"/>
              <a:gd name="connsiteX7" fmla="*/ 4845 w 1267209"/>
              <a:gd name="connsiteY7" fmla="*/ 0 h 162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7209" h="1620256">
                <a:moveTo>
                  <a:pt x="1267209" y="0"/>
                </a:moveTo>
                <a:lnTo>
                  <a:pt x="1267209" y="1620256"/>
                </a:lnTo>
                <a:lnTo>
                  <a:pt x="1244797" y="1613203"/>
                </a:lnTo>
                <a:cubicBezTo>
                  <a:pt x="1132041" y="1573564"/>
                  <a:pt x="1032319" y="1524229"/>
                  <a:pt x="974486" y="1462269"/>
                </a:cubicBezTo>
                <a:cubicBezTo>
                  <a:pt x="799015" y="1274276"/>
                  <a:pt x="952822" y="831581"/>
                  <a:pt x="799015" y="631459"/>
                </a:cubicBezTo>
                <a:cubicBezTo>
                  <a:pt x="645206" y="431338"/>
                  <a:pt x="163203" y="427295"/>
                  <a:pt x="51638" y="261537"/>
                </a:cubicBezTo>
                <a:cubicBezTo>
                  <a:pt x="16774" y="209737"/>
                  <a:pt x="1479" y="143034"/>
                  <a:pt x="0" y="71513"/>
                </a:cubicBezTo>
                <a:lnTo>
                  <a:pt x="4845"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37" name="Freeform: Shape 7">
            <a:extLst>
              <a:ext uri="{FF2B5EF4-FFF2-40B4-BE49-F238E27FC236}">
                <a16:creationId xmlns:a16="http://schemas.microsoft.com/office/drawing/2014/main" id="{D1F69A69-A031-4842-9EB6-FF4CAA9EB4E7}"/>
              </a:ext>
            </a:extLst>
          </p:cNvPr>
          <p:cNvSpPr>
            <a:spLocks/>
          </p:cNvSpPr>
          <p:nvPr/>
        </p:nvSpPr>
        <p:spPr bwMode="auto">
          <a:xfrm>
            <a:off x="-57149" y="5695888"/>
            <a:ext cx="2000249" cy="1371662"/>
          </a:xfrm>
          <a:custGeom>
            <a:avLst/>
            <a:gdLst>
              <a:gd name="connsiteX0" fmla="*/ 3521407 w 4813299"/>
              <a:gd name="connsiteY0" fmla="*/ 0 h 3311099"/>
              <a:gd name="connsiteX1" fmla="*/ 4813299 w 4813299"/>
              <a:gd name="connsiteY1" fmla="*/ 1292996 h 3311099"/>
              <a:gd name="connsiteX2" fmla="*/ 3993005 w 4813299"/>
              <a:gd name="connsiteY2" fmla="*/ 2497313 h 3311099"/>
              <a:gd name="connsiteX3" fmla="*/ 3964423 w 4813299"/>
              <a:gd name="connsiteY3" fmla="*/ 2886356 h 3311099"/>
              <a:gd name="connsiteX4" fmla="*/ 4234498 w 4813299"/>
              <a:gd name="connsiteY4" fmla="*/ 3235776 h 3311099"/>
              <a:gd name="connsiteX5" fmla="*/ 4258277 w 4813299"/>
              <a:gd name="connsiteY5" fmla="*/ 3311099 h 3311099"/>
              <a:gd name="connsiteX6" fmla="*/ 0 w 4813299"/>
              <a:gd name="connsiteY6" fmla="*/ 3311099 h 3311099"/>
              <a:gd name="connsiteX7" fmla="*/ 0 w 4813299"/>
              <a:gd name="connsiteY7" fmla="*/ 414730 h 3311099"/>
              <a:gd name="connsiteX8" fmla="*/ 13764 w 4813299"/>
              <a:gd name="connsiteY8" fmla="*/ 422320 h 3311099"/>
              <a:gd name="connsiteX9" fmla="*/ 514613 w 4813299"/>
              <a:gd name="connsiteY9" fmla="*/ 1198596 h 3311099"/>
              <a:gd name="connsiteX10" fmla="*/ 731834 w 4813299"/>
              <a:gd name="connsiteY10" fmla="*/ 1230063 h 3311099"/>
              <a:gd name="connsiteX11" fmla="*/ 1366348 w 4813299"/>
              <a:gd name="connsiteY11" fmla="*/ 892511 h 3311099"/>
              <a:gd name="connsiteX12" fmla="*/ 1906542 w 4813299"/>
              <a:gd name="connsiteY12" fmla="*/ 1115638 h 3311099"/>
              <a:gd name="connsiteX13" fmla="*/ 3521407 w 4813299"/>
              <a:gd name="connsiteY13" fmla="*/ 0 h 331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13299" h="3311099">
                <a:moveTo>
                  <a:pt x="3521407" y="0"/>
                </a:moveTo>
                <a:cubicBezTo>
                  <a:pt x="4233091" y="0"/>
                  <a:pt x="4813299" y="580704"/>
                  <a:pt x="4813299" y="1292996"/>
                </a:cubicBezTo>
                <a:cubicBezTo>
                  <a:pt x="4813299" y="1842233"/>
                  <a:pt x="4473177" y="2308513"/>
                  <a:pt x="3993005" y="2497313"/>
                </a:cubicBezTo>
                <a:cubicBezTo>
                  <a:pt x="3792933" y="2588853"/>
                  <a:pt x="3810082" y="2800538"/>
                  <a:pt x="3964423" y="2886356"/>
                </a:cubicBezTo>
                <a:cubicBezTo>
                  <a:pt x="4085895" y="2973963"/>
                  <a:pt x="4180572" y="3095091"/>
                  <a:pt x="4234498" y="3235776"/>
                </a:cubicBezTo>
                <a:lnTo>
                  <a:pt x="4258277" y="3311099"/>
                </a:lnTo>
                <a:lnTo>
                  <a:pt x="0" y="3311099"/>
                </a:lnTo>
                <a:lnTo>
                  <a:pt x="0" y="414730"/>
                </a:lnTo>
                <a:lnTo>
                  <a:pt x="13764" y="422320"/>
                </a:lnTo>
                <a:cubicBezTo>
                  <a:pt x="284173" y="587588"/>
                  <a:pt x="475313" y="869626"/>
                  <a:pt x="514613" y="1198596"/>
                </a:cubicBezTo>
                <a:cubicBezTo>
                  <a:pt x="591784" y="1278693"/>
                  <a:pt x="680387" y="1255808"/>
                  <a:pt x="731834" y="1230063"/>
                </a:cubicBezTo>
                <a:cubicBezTo>
                  <a:pt x="869026" y="1026959"/>
                  <a:pt x="1100538" y="892511"/>
                  <a:pt x="1366348" y="892511"/>
                </a:cubicBezTo>
                <a:cubicBezTo>
                  <a:pt x="1577852" y="892511"/>
                  <a:pt x="1769350" y="978329"/>
                  <a:pt x="1906542" y="1115638"/>
                </a:cubicBezTo>
                <a:cubicBezTo>
                  <a:pt x="2561062" y="1247226"/>
                  <a:pt x="2186642" y="0"/>
                  <a:pt x="3521407" y="0"/>
                </a:cubicBezTo>
                <a:close/>
              </a:path>
            </a:pathLst>
          </a:custGeom>
          <a:noFill/>
          <a:ln>
            <a:solidFill>
              <a:schemeClr val="bg1"/>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41" name="Freeform: Shape 9">
            <a:extLst>
              <a:ext uri="{FF2B5EF4-FFF2-40B4-BE49-F238E27FC236}">
                <a16:creationId xmlns:a16="http://schemas.microsoft.com/office/drawing/2014/main" id="{FC6F4AB5-7F4F-4F9E-82FC-CF84B1A0C7B5}"/>
              </a:ext>
            </a:extLst>
          </p:cNvPr>
          <p:cNvSpPr>
            <a:spLocks/>
          </p:cNvSpPr>
          <p:nvPr/>
        </p:nvSpPr>
        <p:spPr bwMode="auto">
          <a:xfrm flipH="1">
            <a:off x="9429749" y="-476249"/>
            <a:ext cx="3295649" cy="2207692"/>
          </a:xfrm>
          <a:custGeom>
            <a:avLst/>
            <a:gdLst>
              <a:gd name="connsiteX0" fmla="*/ 2599607 w 2900027"/>
              <a:gd name="connsiteY0" fmla="*/ 0 h 1942673"/>
              <a:gd name="connsiteX1" fmla="*/ 0 w 2900027"/>
              <a:gd name="connsiteY1" fmla="*/ 0 h 1942673"/>
              <a:gd name="connsiteX2" fmla="*/ 0 w 2900027"/>
              <a:gd name="connsiteY2" fmla="*/ 1593129 h 1942673"/>
              <a:gd name="connsiteX3" fmla="*/ 53448 w 2900027"/>
              <a:gd name="connsiteY3" fmla="*/ 1657999 h 1942673"/>
              <a:gd name="connsiteX4" fmla="*/ 741035 w 2900027"/>
              <a:gd name="connsiteY4" fmla="*/ 1942673 h 1942673"/>
              <a:gd name="connsiteX5" fmla="*/ 1704410 w 2900027"/>
              <a:gd name="connsiteY5" fmla="*/ 1107485 h 1942673"/>
              <a:gd name="connsiteX6" fmla="*/ 1872141 w 2900027"/>
              <a:gd name="connsiteY6" fmla="*/ 1051519 h 1942673"/>
              <a:gd name="connsiteX7" fmla="*/ 2325873 w 2900027"/>
              <a:gd name="connsiteY7" fmla="*/ 1273231 h 1942673"/>
              <a:gd name="connsiteX8" fmla="*/ 2900027 w 2900027"/>
              <a:gd name="connsiteY8" fmla="*/ 696349 h 1942673"/>
              <a:gd name="connsiteX9" fmla="*/ 2659183 w 2900027"/>
              <a:gd name="connsiteY9" fmla="*/ 229246 h 1942673"/>
              <a:gd name="connsiteX10" fmla="*/ 2597494 w 2900027"/>
              <a:gd name="connsiteY10" fmla="*/ 2220 h 194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0027" h="1942673">
                <a:moveTo>
                  <a:pt x="2599607" y="0"/>
                </a:moveTo>
                <a:lnTo>
                  <a:pt x="0" y="0"/>
                </a:lnTo>
                <a:lnTo>
                  <a:pt x="0" y="1593129"/>
                </a:lnTo>
                <a:lnTo>
                  <a:pt x="53448" y="1657999"/>
                </a:lnTo>
                <a:cubicBezTo>
                  <a:pt x="229242" y="1833970"/>
                  <a:pt x="472236" y="1942673"/>
                  <a:pt x="741035" y="1942673"/>
                </a:cubicBezTo>
                <a:cubicBezTo>
                  <a:pt x="1231324" y="1942673"/>
                  <a:pt x="1637748" y="1578893"/>
                  <a:pt x="1704410" y="1107485"/>
                </a:cubicBezTo>
                <a:cubicBezTo>
                  <a:pt x="1710861" y="1014926"/>
                  <a:pt x="1816231" y="989095"/>
                  <a:pt x="1872141" y="1051519"/>
                </a:cubicBezTo>
                <a:cubicBezTo>
                  <a:pt x="1977509" y="1184977"/>
                  <a:pt x="2140939" y="1273231"/>
                  <a:pt x="2325873" y="1273231"/>
                </a:cubicBezTo>
                <a:cubicBezTo>
                  <a:pt x="2641980" y="1273231"/>
                  <a:pt x="2900027" y="1014926"/>
                  <a:pt x="2900027" y="696349"/>
                </a:cubicBezTo>
                <a:cubicBezTo>
                  <a:pt x="2900027" y="504772"/>
                  <a:pt x="2805409" y="334721"/>
                  <a:pt x="2659183" y="229246"/>
                </a:cubicBezTo>
                <a:cubicBezTo>
                  <a:pt x="2572092" y="180814"/>
                  <a:pt x="2543062" y="79106"/>
                  <a:pt x="2597494" y="2220"/>
                </a:cubicBezTo>
                <a:close/>
              </a:path>
            </a:pathLst>
          </a:custGeom>
          <a:noFill/>
          <a:ln>
            <a:solidFill>
              <a:schemeClr val="bg1"/>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55" name="任意多边形: 形状 54">
            <a:extLst>
              <a:ext uri="{FF2B5EF4-FFF2-40B4-BE49-F238E27FC236}">
                <a16:creationId xmlns:a16="http://schemas.microsoft.com/office/drawing/2014/main" id="{18F05265-C940-40FD-95CB-5C9C936A12DD}"/>
              </a:ext>
            </a:extLst>
          </p:cNvPr>
          <p:cNvSpPr/>
          <p:nvPr/>
        </p:nvSpPr>
        <p:spPr>
          <a:xfrm rot="16200000" flipV="1">
            <a:off x="9246183" y="3912183"/>
            <a:ext cx="2976983" cy="2914650"/>
          </a:xfrm>
          <a:custGeom>
            <a:avLst/>
            <a:gdLst>
              <a:gd name="connsiteX0" fmla="*/ 0 w 7004667"/>
              <a:gd name="connsiteY0" fmla="*/ 0 h 6858002"/>
              <a:gd name="connsiteX1" fmla="*/ 7004667 w 7004667"/>
              <a:gd name="connsiteY1" fmla="*/ 0 h 6858002"/>
              <a:gd name="connsiteX2" fmla="*/ 6927890 w 7004667"/>
              <a:gd name="connsiteY2" fmla="*/ 13049 h 6858002"/>
              <a:gd name="connsiteX3" fmla="*/ 4016144 w 7004667"/>
              <a:gd name="connsiteY3" fmla="*/ 3524955 h 6858002"/>
              <a:gd name="connsiteX4" fmla="*/ 980784 w 7004667"/>
              <a:gd name="connsiteY4" fmla="*/ 6858002 h 6858002"/>
              <a:gd name="connsiteX5" fmla="*/ 0 w 7004667"/>
              <a:gd name="connsiteY5"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4667" h="6858002">
                <a:moveTo>
                  <a:pt x="0" y="0"/>
                </a:moveTo>
                <a:lnTo>
                  <a:pt x="7004667" y="0"/>
                </a:lnTo>
                <a:lnTo>
                  <a:pt x="6927890" y="13049"/>
                </a:lnTo>
                <a:cubicBezTo>
                  <a:pt x="5094667" y="437170"/>
                  <a:pt x="6918515" y="3313232"/>
                  <a:pt x="4016144" y="3524955"/>
                </a:cubicBezTo>
                <a:cubicBezTo>
                  <a:pt x="933197" y="3670782"/>
                  <a:pt x="3682935" y="6027461"/>
                  <a:pt x="980784" y="6858002"/>
                </a:cubicBezTo>
                <a:lnTo>
                  <a:pt x="0" y="6858002"/>
                </a:lnTo>
                <a:close/>
              </a:path>
            </a:pathLst>
          </a:custGeom>
          <a:solidFill>
            <a:srgbClr val="4881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56" name="任意多边形: 形状 55">
            <a:extLst>
              <a:ext uri="{FF2B5EF4-FFF2-40B4-BE49-F238E27FC236}">
                <a16:creationId xmlns:a16="http://schemas.microsoft.com/office/drawing/2014/main" id="{5619ADA9-1F3F-485E-8D07-D72163C0BB69}"/>
              </a:ext>
            </a:extLst>
          </p:cNvPr>
          <p:cNvSpPr/>
          <p:nvPr/>
        </p:nvSpPr>
        <p:spPr>
          <a:xfrm rot="16200000" flipV="1">
            <a:off x="9322383" y="4540833"/>
            <a:ext cx="2976983" cy="2914650"/>
          </a:xfrm>
          <a:custGeom>
            <a:avLst/>
            <a:gdLst>
              <a:gd name="connsiteX0" fmla="*/ 0 w 7004667"/>
              <a:gd name="connsiteY0" fmla="*/ 0 h 6858002"/>
              <a:gd name="connsiteX1" fmla="*/ 7004667 w 7004667"/>
              <a:gd name="connsiteY1" fmla="*/ 0 h 6858002"/>
              <a:gd name="connsiteX2" fmla="*/ 6927890 w 7004667"/>
              <a:gd name="connsiteY2" fmla="*/ 13049 h 6858002"/>
              <a:gd name="connsiteX3" fmla="*/ 4016144 w 7004667"/>
              <a:gd name="connsiteY3" fmla="*/ 3524955 h 6858002"/>
              <a:gd name="connsiteX4" fmla="*/ 980784 w 7004667"/>
              <a:gd name="connsiteY4" fmla="*/ 6858002 h 6858002"/>
              <a:gd name="connsiteX5" fmla="*/ 0 w 7004667"/>
              <a:gd name="connsiteY5"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4667" h="6858002">
                <a:moveTo>
                  <a:pt x="0" y="0"/>
                </a:moveTo>
                <a:lnTo>
                  <a:pt x="7004667" y="0"/>
                </a:lnTo>
                <a:lnTo>
                  <a:pt x="6927890" y="13049"/>
                </a:lnTo>
                <a:cubicBezTo>
                  <a:pt x="5094667" y="437170"/>
                  <a:pt x="6918515" y="3313232"/>
                  <a:pt x="4016144" y="3524955"/>
                </a:cubicBezTo>
                <a:cubicBezTo>
                  <a:pt x="933197" y="3670782"/>
                  <a:pt x="3682935" y="6027461"/>
                  <a:pt x="980784" y="6858002"/>
                </a:cubicBezTo>
                <a:lnTo>
                  <a:pt x="0" y="6858002"/>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65" name="_3">
            <a:extLst>
              <a:ext uri="{FF2B5EF4-FFF2-40B4-BE49-F238E27FC236}">
                <a16:creationId xmlns:a16="http://schemas.microsoft.com/office/drawing/2014/main" id="{25FDCE10-2432-429B-B1C8-CA4007DE7AA0}"/>
              </a:ext>
            </a:extLst>
          </p:cNvPr>
          <p:cNvSpPr/>
          <p:nvPr/>
        </p:nvSpPr>
        <p:spPr>
          <a:xfrm>
            <a:off x="3261580" y="2231746"/>
            <a:ext cx="6372257" cy="1446550"/>
          </a:xfrm>
          <a:prstGeom prst="rect">
            <a:avLst/>
          </a:prstGeom>
          <a:effectLst/>
        </p:spPr>
        <p:txBody>
          <a:bodyPr wrap="none">
            <a:spAutoFit/>
          </a:bodyPr>
          <a:lstStyle/>
          <a:p>
            <a:pPr>
              <a:defRPr/>
            </a:pPr>
            <a:r>
              <a:rPr lang="zh-CN" altLang="en-US" sz="8800" b="1" dirty="0">
                <a:solidFill>
                  <a:srgbClr val="488192"/>
                </a:solidFill>
                <a:effectLst>
                  <a:glow>
                    <a:prstClr val="white"/>
                  </a:glow>
                </a:effectLst>
                <a:latin typeface="思源宋体 CN Heavy" panose="02020900000000000000" pitchFamily="18" charset="-122"/>
                <a:ea typeface="思源宋体 CN Heavy" panose="02020900000000000000" pitchFamily="18" charset="-122"/>
                <a:sym typeface="+mn-lt"/>
              </a:rPr>
              <a:t>感  谢  聆  听</a:t>
            </a:r>
          </a:p>
        </p:txBody>
      </p:sp>
      <p:sp>
        <p:nvSpPr>
          <p:cNvPr id="66" name="TextBox 36">
            <a:extLst>
              <a:ext uri="{FF2B5EF4-FFF2-40B4-BE49-F238E27FC236}">
                <a16:creationId xmlns:a16="http://schemas.microsoft.com/office/drawing/2014/main" id="{AD8959DF-C50D-4D88-8AAA-C576498CEC57}"/>
              </a:ext>
            </a:extLst>
          </p:cNvPr>
          <p:cNvSpPr txBox="1"/>
          <p:nvPr/>
        </p:nvSpPr>
        <p:spPr>
          <a:xfrm>
            <a:off x="3399441" y="3669348"/>
            <a:ext cx="5954107" cy="424155"/>
          </a:xfrm>
          <a:prstGeom prst="rect">
            <a:avLst/>
          </a:prstGeom>
          <a:noFill/>
        </p:spPr>
        <p:txBody>
          <a:bodyPr wrap="square" rtlCol="0">
            <a:spAutoFit/>
          </a:bodyPr>
          <a:lstStyle/>
          <a:p>
            <a:pPr algn="dist">
              <a:lnSpc>
                <a:spcPct val="125000"/>
              </a:lnSpc>
              <a:spcAft>
                <a:spcPts val="800"/>
              </a:spcAft>
              <a:defRPr/>
            </a:pPr>
            <a:r>
              <a:rPr lang="zh-CN" altLang="en-US" sz="2000" dirty="0">
                <a:solidFill>
                  <a:sysClr val="windowText" lastClr="000000"/>
                </a:solidFill>
                <a:latin typeface="黑体" panose="02010609060101010101" pitchFamily="49" charset="-122"/>
                <a:ea typeface="黑体" panose="02010609060101010101" pitchFamily="49" charset="-122"/>
              </a:rPr>
              <a:t>郑州商贸管理学校</a:t>
            </a:r>
            <a:r>
              <a:rPr lang="en-US" altLang="zh-CN" sz="2000" dirty="0">
                <a:solidFill>
                  <a:sysClr val="windowText" lastClr="000000"/>
                </a:solidFill>
                <a:latin typeface="黑体" panose="02010609060101010101" pitchFamily="49" charset="-122"/>
                <a:ea typeface="黑体" panose="02010609060101010101" pitchFamily="49" charset="-122"/>
              </a:rPr>
              <a:t>| </a:t>
            </a:r>
            <a:r>
              <a:rPr lang="zh-CN" altLang="en-US" sz="2000" dirty="0">
                <a:solidFill>
                  <a:sysClr val="windowText" lastClr="000000"/>
                </a:solidFill>
                <a:latin typeface="黑体" panose="02010609060101010101" pitchFamily="49" charset="-122"/>
                <a:ea typeface="黑体" panose="02010609060101010101" pitchFamily="49" charset="-122"/>
              </a:rPr>
              <a:t>文创系部</a:t>
            </a:r>
            <a:r>
              <a:rPr lang="en-US" altLang="zh-CN" sz="2000" dirty="0">
                <a:solidFill>
                  <a:sysClr val="windowText" lastClr="000000"/>
                </a:solidFill>
                <a:latin typeface="黑体" panose="02010609060101010101" pitchFamily="49" charset="-122"/>
                <a:ea typeface="黑体" panose="02010609060101010101" pitchFamily="49" charset="-122"/>
              </a:rPr>
              <a:t>| </a:t>
            </a:r>
            <a:r>
              <a:rPr lang="zh-CN" altLang="en-US" sz="2000" dirty="0">
                <a:solidFill>
                  <a:sysClr val="windowText" lastClr="000000"/>
                </a:solidFill>
                <a:latin typeface="黑体" panose="02010609060101010101" pitchFamily="49" charset="-122"/>
                <a:ea typeface="黑体" panose="02010609060101010101" pitchFamily="49" charset="-122"/>
              </a:rPr>
              <a:t>美工 </a:t>
            </a:r>
            <a:r>
              <a:rPr lang="en-US" altLang="zh-CN" sz="2000" dirty="0">
                <a:solidFill>
                  <a:sysClr val="windowText" lastClr="000000"/>
                </a:solidFill>
                <a:latin typeface="黑体" panose="02010609060101010101" pitchFamily="49" charset="-122"/>
                <a:ea typeface="黑体" panose="02010609060101010101" pitchFamily="49" charset="-122"/>
              </a:rPr>
              <a:t>| </a:t>
            </a:r>
            <a:r>
              <a:rPr lang="zh-CN" altLang="en-US" sz="2000" dirty="0">
                <a:solidFill>
                  <a:sysClr val="windowText" lastClr="000000"/>
                </a:solidFill>
                <a:latin typeface="黑体" panose="02010609060101010101" pitchFamily="49" charset="-122"/>
                <a:ea typeface="黑体" panose="02010609060101010101" pitchFamily="49" charset="-122"/>
              </a:rPr>
              <a:t>设计专业课</a:t>
            </a:r>
            <a:endParaRPr lang="zh-CN" altLang="zh-CN" sz="2000" dirty="0">
              <a:solidFill>
                <a:sysClr val="windowText" lastClr="000000"/>
              </a:solidFill>
              <a:latin typeface="黑体" panose="02010609060101010101" pitchFamily="49" charset="-122"/>
              <a:ea typeface="黑体" panose="02010609060101010101" pitchFamily="49" charset="-122"/>
            </a:endParaRPr>
          </a:p>
        </p:txBody>
      </p:sp>
      <p:sp>
        <p:nvSpPr>
          <p:cNvPr id="67" name="矩形: 圆角 66">
            <a:extLst>
              <a:ext uri="{FF2B5EF4-FFF2-40B4-BE49-F238E27FC236}">
                <a16:creationId xmlns:a16="http://schemas.microsoft.com/office/drawing/2014/main" id="{1ED47E88-8809-4BC9-B5E2-FC28EC8F35B1}"/>
              </a:ext>
            </a:extLst>
          </p:cNvPr>
          <p:cNvSpPr/>
          <p:nvPr/>
        </p:nvSpPr>
        <p:spPr>
          <a:xfrm>
            <a:off x="5231999" y="4690827"/>
            <a:ext cx="1972365" cy="432000"/>
          </a:xfrm>
          <a:prstGeom prst="roundRect">
            <a:avLst>
              <a:gd name="adj" fmla="val 50000"/>
            </a:avLst>
          </a:prstGeom>
          <a:solidFill>
            <a:srgbClr val="488192"/>
          </a:solidFill>
          <a:ln w="12700" cap="flat" cmpd="sng" algn="ctr">
            <a:noFill/>
            <a:prstDash val="solid"/>
            <a:miter lim="800000"/>
          </a:ln>
          <a:effectLst/>
        </p:spPr>
        <p:txBody>
          <a:bodyPr rtlCol="0" anchor="ctr"/>
          <a:lstStyle/>
          <a:p>
            <a:pPr algn="ctr">
              <a:defRPr/>
            </a:pPr>
            <a:r>
              <a:rPr lang="zh-CN" altLang="en-US" kern="0" dirty="0">
                <a:solidFill>
                  <a:prstClr val="white"/>
                </a:solidFill>
                <a:latin typeface="思源宋体 CN Heavy" panose="02020900000000000000" pitchFamily="18" charset="-122"/>
                <a:ea typeface="思源宋体 CN Heavy" panose="02020900000000000000" pitchFamily="18" charset="-122"/>
              </a:rPr>
              <a:t>主讲人：孙晓萌</a:t>
            </a:r>
          </a:p>
        </p:txBody>
      </p:sp>
      <p:sp>
        <p:nvSpPr>
          <p:cNvPr id="2" name="文本框 1">
            <a:extLst>
              <a:ext uri="{FF2B5EF4-FFF2-40B4-BE49-F238E27FC236}">
                <a16:creationId xmlns:a16="http://schemas.microsoft.com/office/drawing/2014/main" id="{AE7E3B13-B94C-2090-A1BA-6A03E0E1EBA7}"/>
              </a:ext>
            </a:extLst>
          </p:cNvPr>
          <p:cNvSpPr txBox="1"/>
          <p:nvPr/>
        </p:nvSpPr>
        <p:spPr>
          <a:xfrm>
            <a:off x="3304674" y="1860977"/>
            <a:ext cx="332528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D8B7B0"/>
                </a:solidFill>
                <a:effectLst/>
                <a:uLnTx/>
                <a:uFillTx/>
                <a:latin typeface="思源宋体 CN" panose="02020400000000000000" pitchFamily="18" charset="-122"/>
                <a:ea typeface="思源宋体 CN" panose="02020400000000000000" pitchFamily="18" charset="-122"/>
                <a:cs typeface="+mn-cs"/>
              </a:rPr>
              <a:t>THANK</a:t>
            </a:r>
            <a:r>
              <a:rPr kumimoji="0" lang="en-US" altLang="zh-CN" sz="2400" b="1" i="0" u="none" strike="noStrike" kern="1200" cap="none" spc="0" normalizeH="0" noProof="0" dirty="0">
                <a:ln>
                  <a:noFill/>
                </a:ln>
                <a:solidFill>
                  <a:srgbClr val="D8B7B0"/>
                </a:solidFill>
                <a:effectLst/>
                <a:uLnTx/>
                <a:uFillTx/>
                <a:latin typeface="思源宋体 CN" panose="02020400000000000000" pitchFamily="18" charset="-122"/>
                <a:ea typeface="思源宋体 CN" panose="02020400000000000000" pitchFamily="18" charset="-122"/>
                <a:cs typeface="+mn-cs"/>
              </a:rPr>
              <a:t> YOU </a:t>
            </a:r>
            <a:endParaRPr kumimoji="0" lang="zh-CN" altLang="en-US" sz="2400" b="1" i="0" u="none" strike="noStrike" kern="1200" cap="none" spc="0" normalizeH="0" baseline="0" noProof="0" dirty="0">
              <a:ln>
                <a:noFill/>
              </a:ln>
              <a:solidFill>
                <a:srgbClr val="D8B7B0"/>
              </a:solidFill>
              <a:effectLst/>
              <a:uLnTx/>
              <a:uFillTx/>
              <a:latin typeface="思源宋体 CN" panose="02020400000000000000" pitchFamily="18" charset="-122"/>
              <a:ea typeface="思源宋体 CN" panose="02020400000000000000" pitchFamily="18" charset="-122"/>
              <a:cs typeface="+mn-cs"/>
            </a:endParaRPr>
          </a:p>
        </p:txBody>
      </p:sp>
    </p:spTree>
    <p:extLst>
      <p:ext uri="{BB962C8B-B14F-4D97-AF65-F5344CB8AC3E}">
        <p14:creationId xmlns:p14="http://schemas.microsoft.com/office/powerpoint/2010/main" val="1630742631"/>
      </p:ext>
    </p:extLst>
  </p:cSld>
  <p:clrMapOvr>
    <a:masterClrMapping/>
  </p:clrMapOvr>
  <p:transition spd="med" advClick="0" advTm="0">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0D5C481A-9F0D-4475-AEBB-4CA5284A6449}"/>
              </a:ext>
            </a:extLst>
          </p:cNvPr>
          <p:cNvSpPr>
            <a:spLocks/>
          </p:cNvSpPr>
          <p:nvPr/>
        </p:nvSpPr>
        <p:spPr bwMode="auto">
          <a:xfrm rot="5400000">
            <a:off x="6498771" y="1164772"/>
            <a:ext cx="6393543" cy="4992914"/>
          </a:xfrm>
          <a:custGeom>
            <a:avLst/>
            <a:gdLst>
              <a:gd name="connsiteX0" fmla="*/ 0 w 6393543"/>
              <a:gd name="connsiteY0" fmla="*/ 2851718 h 4992914"/>
              <a:gd name="connsiteX1" fmla="*/ 1358405 w 6393543"/>
              <a:gd name="connsiteY1" fmla="*/ 857372 h 4992914"/>
              <a:gd name="connsiteX2" fmla="*/ 1405736 w 6393543"/>
              <a:gd name="connsiteY2" fmla="*/ 213118 h 4992914"/>
              <a:gd name="connsiteX3" fmla="*/ 1263549 w 6393543"/>
              <a:gd name="connsiteY3" fmla="*/ 94264 h 4992914"/>
              <a:gd name="connsiteX4" fmla="*/ 1178967 w 6393543"/>
              <a:gd name="connsiteY4" fmla="*/ 0 h 4992914"/>
              <a:gd name="connsiteX5" fmla="*/ 6393543 w 6393543"/>
              <a:gd name="connsiteY5" fmla="*/ 0 h 4992914"/>
              <a:gd name="connsiteX6" fmla="*/ 6393543 w 6393543"/>
              <a:gd name="connsiteY6" fmla="*/ 3311360 h 4992914"/>
              <a:gd name="connsiteX7" fmla="*/ 6313389 w 6393543"/>
              <a:gd name="connsiteY7" fmla="*/ 3361554 h 4992914"/>
              <a:gd name="connsiteX8" fmla="*/ 5708140 w 6393543"/>
              <a:gd name="connsiteY8" fmla="*/ 3514919 h 4992914"/>
              <a:gd name="connsiteX9" fmla="*/ 4813581 w 6393543"/>
              <a:gd name="connsiteY9" fmla="*/ 3145422 h 4992914"/>
              <a:gd name="connsiteX10" fmla="*/ 2139369 w 6393543"/>
              <a:gd name="connsiteY10" fmla="*/ 4992914 h 4992914"/>
              <a:gd name="connsiteX11" fmla="*/ 0 w 6393543"/>
              <a:gd name="connsiteY11" fmla="*/ 2851718 h 4992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93543" h="4992914">
                <a:moveTo>
                  <a:pt x="0" y="2851718"/>
                </a:moveTo>
                <a:cubicBezTo>
                  <a:pt x="0" y="1942183"/>
                  <a:pt x="563241" y="1170024"/>
                  <a:pt x="1358405" y="857372"/>
                </a:cubicBezTo>
                <a:cubicBezTo>
                  <a:pt x="1689723" y="705782"/>
                  <a:pt x="1661324" y="355233"/>
                  <a:pt x="1405736" y="213118"/>
                </a:cubicBezTo>
                <a:cubicBezTo>
                  <a:pt x="1355447" y="176849"/>
                  <a:pt x="1307931" y="137110"/>
                  <a:pt x="1263549" y="94264"/>
                </a:cubicBezTo>
                <a:lnTo>
                  <a:pt x="1178967" y="0"/>
                </a:lnTo>
                <a:lnTo>
                  <a:pt x="6393543" y="0"/>
                </a:lnTo>
                <a:lnTo>
                  <a:pt x="6393543" y="3311360"/>
                </a:lnTo>
                <a:lnTo>
                  <a:pt x="6313389" y="3361554"/>
                </a:lnTo>
                <a:cubicBezTo>
                  <a:pt x="6134122" y="3459258"/>
                  <a:pt x="5928231" y="3514919"/>
                  <a:pt x="5708140" y="3514919"/>
                </a:cubicBezTo>
                <a:cubicBezTo>
                  <a:pt x="5357890" y="3514919"/>
                  <a:pt x="5040770" y="3372805"/>
                  <a:pt x="4813581" y="3145422"/>
                </a:cubicBezTo>
                <a:cubicBezTo>
                  <a:pt x="3729698" y="2927512"/>
                  <a:pt x="4349735" y="4992914"/>
                  <a:pt x="2139369" y="4992914"/>
                </a:cubicBezTo>
                <a:cubicBezTo>
                  <a:pt x="960823" y="4992914"/>
                  <a:pt x="0" y="4031270"/>
                  <a:pt x="0" y="2851718"/>
                </a:cubicBezTo>
                <a:close/>
              </a:path>
            </a:pathLst>
          </a:custGeom>
          <a:solidFill>
            <a:srgbClr val="488192"/>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8" name="Freeform: Shape 7">
            <a:extLst>
              <a:ext uri="{FF2B5EF4-FFF2-40B4-BE49-F238E27FC236}">
                <a16:creationId xmlns:a16="http://schemas.microsoft.com/office/drawing/2014/main" id="{86DBC7D2-C5F7-4520-AE3A-1CAB2558EB76}"/>
              </a:ext>
            </a:extLst>
          </p:cNvPr>
          <p:cNvSpPr>
            <a:spLocks/>
          </p:cNvSpPr>
          <p:nvPr/>
        </p:nvSpPr>
        <p:spPr bwMode="auto">
          <a:xfrm>
            <a:off x="2" y="5048187"/>
            <a:ext cx="2630903" cy="1809815"/>
          </a:xfrm>
          <a:custGeom>
            <a:avLst/>
            <a:gdLst>
              <a:gd name="connsiteX0" fmla="*/ 3521407 w 4813299"/>
              <a:gd name="connsiteY0" fmla="*/ 0 h 3311099"/>
              <a:gd name="connsiteX1" fmla="*/ 4813299 w 4813299"/>
              <a:gd name="connsiteY1" fmla="*/ 1292996 h 3311099"/>
              <a:gd name="connsiteX2" fmla="*/ 3993005 w 4813299"/>
              <a:gd name="connsiteY2" fmla="*/ 2497313 h 3311099"/>
              <a:gd name="connsiteX3" fmla="*/ 3964423 w 4813299"/>
              <a:gd name="connsiteY3" fmla="*/ 2886356 h 3311099"/>
              <a:gd name="connsiteX4" fmla="*/ 4234498 w 4813299"/>
              <a:gd name="connsiteY4" fmla="*/ 3235776 h 3311099"/>
              <a:gd name="connsiteX5" fmla="*/ 4258277 w 4813299"/>
              <a:gd name="connsiteY5" fmla="*/ 3311099 h 3311099"/>
              <a:gd name="connsiteX6" fmla="*/ 0 w 4813299"/>
              <a:gd name="connsiteY6" fmla="*/ 3311099 h 3311099"/>
              <a:gd name="connsiteX7" fmla="*/ 0 w 4813299"/>
              <a:gd name="connsiteY7" fmla="*/ 414730 h 3311099"/>
              <a:gd name="connsiteX8" fmla="*/ 13764 w 4813299"/>
              <a:gd name="connsiteY8" fmla="*/ 422320 h 3311099"/>
              <a:gd name="connsiteX9" fmla="*/ 514613 w 4813299"/>
              <a:gd name="connsiteY9" fmla="*/ 1198596 h 3311099"/>
              <a:gd name="connsiteX10" fmla="*/ 731834 w 4813299"/>
              <a:gd name="connsiteY10" fmla="*/ 1230063 h 3311099"/>
              <a:gd name="connsiteX11" fmla="*/ 1366348 w 4813299"/>
              <a:gd name="connsiteY11" fmla="*/ 892511 h 3311099"/>
              <a:gd name="connsiteX12" fmla="*/ 1906542 w 4813299"/>
              <a:gd name="connsiteY12" fmla="*/ 1115638 h 3311099"/>
              <a:gd name="connsiteX13" fmla="*/ 3521407 w 4813299"/>
              <a:gd name="connsiteY13" fmla="*/ 0 h 331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13299" h="3311099">
                <a:moveTo>
                  <a:pt x="3521407" y="0"/>
                </a:moveTo>
                <a:cubicBezTo>
                  <a:pt x="4233091" y="0"/>
                  <a:pt x="4813299" y="580704"/>
                  <a:pt x="4813299" y="1292996"/>
                </a:cubicBezTo>
                <a:cubicBezTo>
                  <a:pt x="4813299" y="1842233"/>
                  <a:pt x="4473177" y="2308513"/>
                  <a:pt x="3993005" y="2497313"/>
                </a:cubicBezTo>
                <a:cubicBezTo>
                  <a:pt x="3792933" y="2588853"/>
                  <a:pt x="3810082" y="2800538"/>
                  <a:pt x="3964423" y="2886356"/>
                </a:cubicBezTo>
                <a:cubicBezTo>
                  <a:pt x="4085895" y="2973963"/>
                  <a:pt x="4180572" y="3095091"/>
                  <a:pt x="4234498" y="3235776"/>
                </a:cubicBezTo>
                <a:lnTo>
                  <a:pt x="4258277" y="3311099"/>
                </a:lnTo>
                <a:lnTo>
                  <a:pt x="0" y="3311099"/>
                </a:lnTo>
                <a:lnTo>
                  <a:pt x="0" y="414730"/>
                </a:lnTo>
                <a:lnTo>
                  <a:pt x="13764" y="422320"/>
                </a:lnTo>
                <a:cubicBezTo>
                  <a:pt x="284173" y="587588"/>
                  <a:pt x="475313" y="869626"/>
                  <a:pt x="514613" y="1198596"/>
                </a:cubicBezTo>
                <a:cubicBezTo>
                  <a:pt x="591784" y="1278693"/>
                  <a:pt x="680387" y="1255808"/>
                  <a:pt x="731834" y="1230063"/>
                </a:cubicBezTo>
                <a:cubicBezTo>
                  <a:pt x="869026" y="1026959"/>
                  <a:pt x="1100538" y="892511"/>
                  <a:pt x="1366348" y="892511"/>
                </a:cubicBezTo>
                <a:cubicBezTo>
                  <a:pt x="1577852" y="892511"/>
                  <a:pt x="1769350" y="978329"/>
                  <a:pt x="1906542" y="1115638"/>
                </a:cubicBezTo>
                <a:cubicBezTo>
                  <a:pt x="2561062" y="1247226"/>
                  <a:pt x="2186642" y="0"/>
                  <a:pt x="3521407" y="0"/>
                </a:cubicBezTo>
                <a:close/>
              </a:path>
            </a:pathLst>
          </a:custGeom>
          <a:solidFill>
            <a:srgbClr val="D8B7B0"/>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10" name="Freeform: Shape 7">
            <a:extLst>
              <a:ext uri="{FF2B5EF4-FFF2-40B4-BE49-F238E27FC236}">
                <a16:creationId xmlns:a16="http://schemas.microsoft.com/office/drawing/2014/main" id="{6B60F3F2-492D-4B56-A71F-E59962A70339}"/>
              </a:ext>
            </a:extLst>
          </p:cNvPr>
          <p:cNvSpPr>
            <a:spLocks/>
          </p:cNvSpPr>
          <p:nvPr/>
        </p:nvSpPr>
        <p:spPr bwMode="auto">
          <a:xfrm>
            <a:off x="-57149" y="5695888"/>
            <a:ext cx="2000249" cy="1371662"/>
          </a:xfrm>
          <a:custGeom>
            <a:avLst/>
            <a:gdLst>
              <a:gd name="connsiteX0" fmla="*/ 3521407 w 4813299"/>
              <a:gd name="connsiteY0" fmla="*/ 0 h 3311099"/>
              <a:gd name="connsiteX1" fmla="*/ 4813299 w 4813299"/>
              <a:gd name="connsiteY1" fmla="*/ 1292996 h 3311099"/>
              <a:gd name="connsiteX2" fmla="*/ 3993005 w 4813299"/>
              <a:gd name="connsiteY2" fmla="*/ 2497313 h 3311099"/>
              <a:gd name="connsiteX3" fmla="*/ 3964423 w 4813299"/>
              <a:gd name="connsiteY3" fmla="*/ 2886356 h 3311099"/>
              <a:gd name="connsiteX4" fmla="*/ 4234498 w 4813299"/>
              <a:gd name="connsiteY4" fmla="*/ 3235776 h 3311099"/>
              <a:gd name="connsiteX5" fmla="*/ 4258277 w 4813299"/>
              <a:gd name="connsiteY5" fmla="*/ 3311099 h 3311099"/>
              <a:gd name="connsiteX6" fmla="*/ 0 w 4813299"/>
              <a:gd name="connsiteY6" fmla="*/ 3311099 h 3311099"/>
              <a:gd name="connsiteX7" fmla="*/ 0 w 4813299"/>
              <a:gd name="connsiteY7" fmla="*/ 414730 h 3311099"/>
              <a:gd name="connsiteX8" fmla="*/ 13764 w 4813299"/>
              <a:gd name="connsiteY8" fmla="*/ 422320 h 3311099"/>
              <a:gd name="connsiteX9" fmla="*/ 514613 w 4813299"/>
              <a:gd name="connsiteY9" fmla="*/ 1198596 h 3311099"/>
              <a:gd name="connsiteX10" fmla="*/ 731834 w 4813299"/>
              <a:gd name="connsiteY10" fmla="*/ 1230063 h 3311099"/>
              <a:gd name="connsiteX11" fmla="*/ 1366348 w 4813299"/>
              <a:gd name="connsiteY11" fmla="*/ 892511 h 3311099"/>
              <a:gd name="connsiteX12" fmla="*/ 1906542 w 4813299"/>
              <a:gd name="connsiteY12" fmla="*/ 1115638 h 3311099"/>
              <a:gd name="connsiteX13" fmla="*/ 3521407 w 4813299"/>
              <a:gd name="connsiteY13" fmla="*/ 0 h 331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13299" h="3311099">
                <a:moveTo>
                  <a:pt x="3521407" y="0"/>
                </a:moveTo>
                <a:cubicBezTo>
                  <a:pt x="4233091" y="0"/>
                  <a:pt x="4813299" y="580704"/>
                  <a:pt x="4813299" y="1292996"/>
                </a:cubicBezTo>
                <a:cubicBezTo>
                  <a:pt x="4813299" y="1842233"/>
                  <a:pt x="4473177" y="2308513"/>
                  <a:pt x="3993005" y="2497313"/>
                </a:cubicBezTo>
                <a:cubicBezTo>
                  <a:pt x="3792933" y="2588853"/>
                  <a:pt x="3810082" y="2800538"/>
                  <a:pt x="3964423" y="2886356"/>
                </a:cubicBezTo>
                <a:cubicBezTo>
                  <a:pt x="4085895" y="2973963"/>
                  <a:pt x="4180572" y="3095091"/>
                  <a:pt x="4234498" y="3235776"/>
                </a:cubicBezTo>
                <a:lnTo>
                  <a:pt x="4258277" y="3311099"/>
                </a:lnTo>
                <a:lnTo>
                  <a:pt x="0" y="3311099"/>
                </a:lnTo>
                <a:lnTo>
                  <a:pt x="0" y="414730"/>
                </a:lnTo>
                <a:lnTo>
                  <a:pt x="13764" y="422320"/>
                </a:lnTo>
                <a:cubicBezTo>
                  <a:pt x="284173" y="587588"/>
                  <a:pt x="475313" y="869626"/>
                  <a:pt x="514613" y="1198596"/>
                </a:cubicBezTo>
                <a:cubicBezTo>
                  <a:pt x="591784" y="1278693"/>
                  <a:pt x="680387" y="1255808"/>
                  <a:pt x="731834" y="1230063"/>
                </a:cubicBezTo>
                <a:cubicBezTo>
                  <a:pt x="869026" y="1026959"/>
                  <a:pt x="1100538" y="892511"/>
                  <a:pt x="1366348" y="892511"/>
                </a:cubicBezTo>
                <a:cubicBezTo>
                  <a:pt x="1577852" y="892511"/>
                  <a:pt x="1769350" y="978329"/>
                  <a:pt x="1906542" y="1115638"/>
                </a:cubicBezTo>
                <a:cubicBezTo>
                  <a:pt x="2561062" y="1247226"/>
                  <a:pt x="2186642" y="0"/>
                  <a:pt x="3521407" y="0"/>
                </a:cubicBezTo>
                <a:close/>
              </a:path>
            </a:pathLst>
          </a:custGeom>
          <a:noFill/>
          <a:ln>
            <a:solidFill>
              <a:schemeClr val="bg1"/>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12" name="Freeform: Shape 28">
            <a:extLst>
              <a:ext uri="{FF2B5EF4-FFF2-40B4-BE49-F238E27FC236}">
                <a16:creationId xmlns:a16="http://schemas.microsoft.com/office/drawing/2014/main" id="{C1F46C74-43A6-4CF9-B22A-DAF73D034555}"/>
              </a:ext>
            </a:extLst>
          </p:cNvPr>
          <p:cNvSpPr>
            <a:spLocks/>
          </p:cNvSpPr>
          <p:nvPr/>
        </p:nvSpPr>
        <p:spPr bwMode="auto">
          <a:xfrm rot="5400000">
            <a:off x="6181863" y="790713"/>
            <a:ext cx="6781524" cy="5505450"/>
          </a:xfrm>
          <a:custGeom>
            <a:avLst/>
            <a:gdLst>
              <a:gd name="connsiteX0" fmla="*/ 0 w 6393543"/>
              <a:gd name="connsiteY0" fmla="*/ 2851718 h 4992914"/>
              <a:gd name="connsiteX1" fmla="*/ 1358405 w 6393543"/>
              <a:gd name="connsiteY1" fmla="*/ 857372 h 4992914"/>
              <a:gd name="connsiteX2" fmla="*/ 1405736 w 6393543"/>
              <a:gd name="connsiteY2" fmla="*/ 213118 h 4992914"/>
              <a:gd name="connsiteX3" fmla="*/ 1263549 w 6393543"/>
              <a:gd name="connsiteY3" fmla="*/ 94264 h 4992914"/>
              <a:gd name="connsiteX4" fmla="*/ 1178967 w 6393543"/>
              <a:gd name="connsiteY4" fmla="*/ 0 h 4992914"/>
              <a:gd name="connsiteX5" fmla="*/ 6393543 w 6393543"/>
              <a:gd name="connsiteY5" fmla="*/ 0 h 4992914"/>
              <a:gd name="connsiteX6" fmla="*/ 6393543 w 6393543"/>
              <a:gd name="connsiteY6" fmla="*/ 3311360 h 4992914"/>
              <a:gd name="connsiteX7" fmla="*/ 6313389 w 6393543"/>
              <a:gd name="connsiteY7" fmla="*/ 3361554 h 4992914"/>
              <a:gd name="connsiteX8" fmla="*/ 5708140 w 6393543"/>
              <a:gd name="connsiteY8" fmla="*/ 3514919 h 4992914"/>
              <a:gd name="connsiteX9" fmla="*/ 4813581 w 6393543"/>
              <a:gd name="connsiteY9" fmla="*/ 3145422 h 4992914"/>
              <a:gd name="connsiteX10" fmla="*/ 2139369 w 6393543"/>
              <a:gd name="connsiteY10" fmla="*/ 4992914 h 4992914"/>
              <a:gd name="connsiteX11" fmla="*/ 0 w 6393543"/>
              <a:gd name="connsiteY11" fmla="*/ 2851718 h 4992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93543" h="4992914">
                <a:moveTo>
                  <a:pt x="0" y="2851718"/>
                </a:moveTo>
                <a:cubicBezTo>
                  <a:pt x="0" y="1942183"/>
                  <a:pt x="563241" y="1170024"/>
                  <a:pt x="1358405" y="857372"/>
                </a:cubicBezTo>
                <a:cubicBezTo>
                  <a:pt x="1689723" y="705782"/>
                  <a:pt x="1661324" y="355233"/>
                  <a:pt x="1405736" y="213118"/>
                </a:cubicBezTo>
                <a:cubicBezTo>
                  <a:pt x="1355447" y="176849"/>
                  <a:pt x="1307931" y="137110"/>
                  <a:pt x="1263549" y="94264"/>
                </a:cubicBezTo>
                <a:lnTo>
                  <a:pt x="1178967" y="0"/>
                </a:lnTo>
                <a:lnTo>
                  <a:pt x="6393543" y="0"/>
                </a:lnTo>
                <a:lnTo>
                  <a:pt x="6393543" y="3311360"/>
                </a:lnTo>
                <a:lnTo>
                  <a:pt x="6313389" y="3361554"/>
                </a:lnTo>
                <a:cubicBezTo>
                  <a:pt x="6134122" y="3459258"/>
                  <a:pt x="5928231" y="3514919"/>
                  <a:pt x="5708140" y="3514919"/>
                </a:cubicBezTo>
                <a:cubicBezTo>
                  <a:pt x="5357890" y="3514919"/>
                  <a:pt x="5040770" y="3372805"/>
                  <a:pt x="4813581" y="3145422"/>
                </a:cubicBezTo>
                <a:cubicBezTo>
                  <a:pt x="3729698" y="2927512"/>
                  <a:pt x="4349735" y="4992914"/>
                  <a:pt x="2139369" y="4992914"/>
                </a:cubicBezTo>
                <a:cubicBezTo>
                  <a:pt x="960823" y="4992914"/>
                  <a:pt x="0" y="4031270"/>
                  <a:pt x="0" y="2851718"/>
                </a:cubicBezTo>
                <a:close/>
              </a:path>
            </a:pathLst>
          </a:custGeom>
          <a:noFill/>
          <a:ln>
            <a:solidFill>
              <a:srgbClr val="488192"/>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13" name="椭圆 12">
            <a:extLst>
              <a:ext uri="{FF2B5EF4-FFF2-40B4-BE49-F238E27FC236}">
                <a16:creationId xmlns:a16="http://schemas.microsoft.com/office/drawing/2014/main" id="{1B2AC687-D297-4DB0-8902-12CE7DC13003}"/>
              </a:ext>
            </a:extLst>
          </p:cNvPr>
          <p:cNvSpPr/>
          <p:nvPr/>
        </p:nvSpPr>
        <p:spPr>
          <a:xfrm>
            <a:off x="7940842" y="1106905"/>
            <a:ext cx="2791326" cy="2791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14" name="矩形 13">
            <a:extLst>
              <a:ext uri="{FF2B5EF4-FFF2-40B4-BE49-F238E27FC236}">
                <a16:creationId xmlns:a16="http://schemas.microsoft.com/office/drawing/2014/main" id="{66B7C513-506D-425E-8ED0-CE65D06BF9BB}"/>
              </a:ext>
            </a:extLst>
          </p:cNvPr>
          <p:cNvSpPr/>
          <p:nvPr/>
        </p:nvSpPr>
        <p:spPr>
          <a:xfrm>
            <a:off x="8474730" y="1994736"/>
            <a:ext cx="1723549"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0" b="0" i="0" u="none" strike="noStrike" kern="1200" cap="none" spc="0" normalizeH="0" baseline="0" noProof="0" dirty="0">
                <a:ln>
                  <a:noFill/>
                </a:ln>
                <a:solidFill>
                  <a:schemeClr val="tx1">
                    <a:lumMod val="75000"/>
                    <a:lumOff val="25000"/>
                  </a:schemeClr>
                </a:solidFill>
                <a:effectLst/>
                <a:uLnTx/>
                <a:uFillTx/>
                <a:latin typeface="华文琥珀" panose="02010800040101010101" pitchFamily="2" charset="-122"/>
                <a:ea typeface="华文琥珀" panose="02010800040101010101" pitchFamily="2" charset="-122"/>
                <a:sym typeface="思源黑体 CN Bold" panose="020B0800000000000000" pitchFamily="34" charset="-122"/>
              </a:rPr>
              <a:t>导入</a:t>
            </a:r>
          </a:p>
        </p:txBody>
      </p:sp>
      <p:pic>
        <p:nvPicPr>
          <p:cNvPr id="2" name="图片 1">
            <a:extLst>
              <a:ext uri="{FF2B5EF4-FFF2-40B4-BE49-F238E27FC236}">
                <a16:creationId xmlns:a16="http://schemas.microsoft.com/office/drawing/2014/main" id="{ACCCAF73-AFA9-535C-9F50-402F3976A5E1}"/>
              </a:ext>
            </a:extLst>
          </p:cNvPr>
          <p:cNvPicPr/>
          <p:nvPr/>
        </p:nvPicPr>
        <p:blipFill>
          <a:blip r:embed="rId3"/>
          <a:stretch>
            <a:fillRect/>
          </a:stretch>
        </p:blipFill>
        <p:spPr>
          <a:xfrm>
            <a:off x="498566" y="932754"/>
            <a:ext cx="2889068" cy="1896712"/>
          </a:xfrm>
          <a:prstGeom prst="rect">
            <a:avLst/>
          </a:prstGeom>
          <a:noFill/>
          <a:ln w="9525">
            <a:noFill/>
          </a:ln>
        </p:spPr>
      </p:pic>
      <p:pic>
        <p:nvPicPr>
          <p:cNvPr id="4" name="图片 3">
            <a:extLst>
              <a:ext uri="{FF2B5EF4-FFF2-40B4-BE49-F238E27FC236}">
                <a16:creationId xmlns:a16="http://schemas.microsoft.com/office/drawing/2014/main" id="{DBCF82CF-3B29-1217-E30E-06D9FBC1185C}"/>
              </a:ext>
            </a:extLst>
          </p:cNvPr>
          <p:cNvPicPr/>
          <p:nvPr/>
        </p:nvPicPr>
        <p:blipFill>
          <a:blip r:embed="rId4"/>
          <a:stretch>
            <a:fillRect/>
          </a:stretch>
        </p:blipFill>
        <p:spPr>
          <a:xfrm>
            <a:off x="4059572" y="937705"/>
            <a:ext cx="2570736" cy="1922464"/>
          </a:xfrm>
          <a:prstGeom prst="rect">
            <a:avLst/>
          </a:prstGeom>
          <a:noFill/>
          <a:ln w="9525">
            <a:noFill/>
          </a:ln>
        </p:spPr>
      </p:pic>
      <p:pic>
        <p:nvPicPr>
          <p:cNvPr id="6" name="图片 5">
            <a:extLst>
              <a:ext uri="{FF2B5EF4-FFF2-40B4-BE49-F238E27FC236}">
                <a16:creationId xmlns:a16="http://schemas.microsoft.com/office/drawing/2014/main" id="{ED944C0A-9F33-B194-8BC3-9F92BB3EB610}"/>
              </a:ext>
            </a:extLst>
          </p:cNvPr>
          <p:cNvPicPr/>
          <p:nvPr/>
        </p:nvPicPr>
        <p:blipFill>
          <a:blip r:embed="rId5"/>
          <a:stretch>
            <a:fillRect/>
          </a:stretch>
        </p:blipFill>
        <p:spPr>
          <a:xfrm>
            <a:off x="505409" y="3208550"/>
            <a:ext cx="2873516" cy="1713112"/>
          </a:xfrm>
          <a:prstGeom prst="rect">
            <a:avLst/>
          </a:prstGeom>
          <a:noFill/>
          <a:ln w="9525">
            <a:noFill/>
          </a:ln>
        </p:spPr>
      </p:pic>
      <p:pic>
        <p:nvPicPr>
          <p:cNvPr id="9" name="图片 8">
            <a:extLst>
              <a:ext uri="{FF2B5EF4-FFF2-40B4-BE49-F238E27FC236}">
                <a16:creationId xmlns:a16="http://schemas.microsoft.com/office/drawing/2014/main" id="{C782585A-3B71-CDFB-DB56-C39051DE7B56}"/>
              </a:ext>
            </a:extLst>
          </p:cNvPr>
          <p:cNvPicPr/>
          <p:nvPr/>
        </p:nvPicPr>
        <p:blipFill rotWithShape="1">
          <a:blip r:embed="rId6"/>
          <a:srcRect l="7058" t="5631" r="5353" b="6657"/>
          <a:stretch/>
        </p:blipFill>
        <p:spPr>
          <a:xfrm>
            <a:off x="4074699" y="3209157"/>
            <a:ext cx="2540482" cy="1839030"/>
          </a:xfrm>
          <a:prstGeom prst="rect">
            <a:avLst/>
          </a:prstGeom>
          <a:noFill/>
          <a:ln w="9525">
            <a:noFill/>
          </a:ln>
        </p:spPr>
      </p:pic>
    </p:spTree>
    <p:extLst>
      <p:ext uri="{BB962C8B-B14F-4D97-AF65-F5344CB8AC3E}">
        <p14:creationId xmlns:p14="http://schemas.microsoft.com/office/powerpoint/2010/main" val="4051300859"/>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21C4A5E3-5007-41CA-8B3A-B9A36539D8C8}"/>
              </a:ext>
            </a:extLst>
          </p:cNvPr>
          <p:cNvGrpSpPr/>
          <p:nvPr/>
        </p:nvGrpSpPr>
        <p:grpSpPr>
          <a:xfrm rot="5400000" flipH="1">
            <a:off x="-275644" y="-276807"/>
            <a:ext cx="1581153" cy="1906167"/>
            <a:chOff x="9277350" y="3881016"/>
            <a:chExt cx="2990850" cy="3605633"/>
          </a:xfrm>
        </p:grpSpPr>
        <p:sp>
          <p:nvSpPr>
            <p:cNvPr id="4" name="任意多边形: 形状 3">
              <a:extLst>
                <a:ext uri="{FF2B5EF4-FFF2-40B4-BE49-F238E27FC236}">
                  <a16:creationId xmlns:a16="http://schemas.microsoft.com/office/drawing/2014/main" id="{3CD054F6-C85E-4691-AA24-BCC01FD34923}"/>
                </a:ext>
              </a:extLst>
            </p:cNvPr>
            <p:cNvSpPr/>
            <p:nvPr/>
          </p:nvSpPr>
          <p:spPr>
            <a:xfrm rot="16200000" flipV="1">
              <a:off x="9246183" y="3912183"/>
              <a:ext cx="2976983" cy="2914650"/>
            </a:xfrm>
            <a:custGeom>
              <a:avLst/>
              <a:gdLst>
                <a:gd name="connsiteX0" fmla="*/ 0 w 7004667"/>
                <a:gd name="connsiteY0" fmla="*/ 0 h 6858002"/>
                <a:gd name="connsiteX1" fmla="*/ 7004667 w 7004667"/>
                <a:gd name="connsiteY1" fmla="*/ 0 h 6858002"/>
                <a:gd name="connsiteX2" fmla="*/ 6927890 w 7004667"/>
                <a:gd name="connsiteY2" fmla="*/ 13049 h 6858002"/>
                <a:gd name="connsiteX3" fmla="*/ 4016144 w 7004667"/>
                <a:gd name="connsiteY3" fmla="*/ 3524955 h 6858002"/>
                <a:gd name="connsiteX4" fmla="*/ 980784 w 7004667"/>
                <a:gd name="connsiteY4" fmla="*/ 6858002 h 6858002"/>
                <a:gd name="connsiteX5" fmla="*/ 0 w 7004667"/>
                <a:gd name="connsiteY5"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4667" h="6858002">
                  <a:moveTo>
                    <a:pt x="0" y="0"/>
                  </a:moveTo>
                  <a:lnTo>
                    <a:pt x="7004667" y="0"/>
                  </a:lnTo>
                  <a:lnTo>
                    <a:pt x="6927890" y="13049"/>
                  </a:lnTo>
                  <a:cubicBezTo>
                    <a:pt x="5094667" y="437170"/>
                    <a:pt x="6918515" y="3313232"/>
                    <a:pt x="4016144" y="3524955"/>
                  </a:cubicBezTo>
                  <a:cubicBezTo>
                    <a:pt x="933197" y="3670782"/>
                    <a:pt x="3682935" y="6027461"/>
                    <a:pt x="980784" y="6858002"/>
                  </a:cubicBezTo>
                  <a:lnTo>
                    <a:pt x="0" y="6858002"/>
                  </a:lnTo>
                  <a:close/>
                </a:path>
              </a:pathLst>
            </a:custGeom>
            <a:solidFill>
              <a:srgbClr val="4881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5" name="任意多边形: 形状 4">
              <a:extLst>
                <a:ext uri="{FF2B5EF4-FFF2-40B4-BE49-F238E27FC236}">
                  <a16:creationId xmlns:a16="http://schemas.microsoft.com/office/drawing/2014/main" id="{C40692F9-FDBA-46AB-BA8A-F636F263944B}"/>
                </a:ext>
              </a:extLst>
            </p:cNvPr>
            <p:cNvSpPr/>
            <p:nvPr/>
          </p:nvSpPr>
          <p:spPr>
            <a:xfrm rot="16200000" flipV="1">
              <a:off x="9322383" y="4540833"/>
              <a:ext cx="2976983" cy="2914650"/>
            </a:xfrm>
            <a:custGeom>
              <a:avLst/>
              <a:gdLst>
                <a:gd name="connsiteX0" fmla="*/ 0 w 7004667"/>
                <a:gd name="connsiteY0" fmla="*/ 0 h 6858002"/>
                <a:gd name="connsiteX1" fmla="*/ 7004667 w 7004667"/>
                <a:gd name="connsiteY1" fmla="*/ 0 h 6858002"/>
                <a:gd name="connsiteX2" fmla="*/ 6927890 w 7004667"/>
                <a:gd name="connsiteY2" fmla="*/ 13049 h 6858002"/>
                <a:gd name="connsiteX3" fmla="*/ 4016144 w 7004667"/>
                <a:gd name="connsiteY3" fmla="*/ 3524955 h 6858002"/>
                <a:gd name="connsiteX4" fmla="*/ 980784 w 7004667"/>
                <a:gd name="connsiteY4" fmla="*/ 6858002 h 6858002"/>
                <a:gd name="connsiteX5" fmla="*/ 0 w 7004667"/>
                <a:gd name="connsiteY5"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4667" h="6858002">
                  <a:moveTo>
                    <a:pt x="0" y="0"/>
                  </a:moveTo>
                  <a:lnTo>
                    <a:pt x="7004667" y="0"/>
                  </a:lnTo>
                  <a:lnTo>
                    <a:pt x="6927890" y="13049"/>
                  </a:lnTo>
                  <a:cubicBezTo>
                    <a:pt x="5094667" y="437170"/>
                    <a:pt x="6918515" y="3313232"/>
                    <a:pt x="4016144" y="3524955"/>
                  </a:cubicBezTo>
                  <a:cubicBezTo>
                    <a:pt x="933197" y="3670782"/>
                    <a:pt x="3682935" y="6027461"/>
                    <a:pt x="980784" y="6858002"/>
                  </a:cubicBezTo>
                  <a:lnTo>
                    <a:pt x="0" y="6858002"/>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grpSp>
      <p:grpSp>
        <p:nvGrpSpPr>
          <p:cNvPr id="2" name="组合 1">
            <a:extLst>
              <a:ext uri="{FF2B5EF4-FFF2-40B4-BE49-F238E27FC236}">
                <a16:creationId xmlns:a16="http://schemas.microsoft.com/office/drawing/2014/main" id="{1CBA7DB7-07C5-4189-B531-B7A919A1B342}"/>
              </a:ext>
            </a:extLst>
          </p:cNvPr>
          <p:cNvGrpSpPr/>
          <p:nvPr/>
        </p:nvGrpSpPr>
        <p:grpSpPr>
          <a:xfrm>
            <a:off x="10687050" y="4833355"/>
            <a:ext cx="1924050" cy="2272293"/>
            <a:chOff x="9658350" y="3618467"/>
            <a:chExt cx="2952750" cy="3487182"/>
          </a:xfrm>
        </p:grpSpPr>
        <p:sp>
          <p:nvSpPr>
            <p:cNvPr id="7" name="任意多边形: 形状 6">
              <a:extLst>
                <a:ext uri="{FF2B5EF4-FFF2-40B4-BE49-F238E27FC236}">
                  <a16:creationId xmlns:a16="http://schemas.microsoft.com/office/drawing/2014/main" id="{B9EE3332-203F-4F74-AAFB-EE0317FB2708}"/>
                </a:ext>
              </a:extLst>
            </p:cNvPr>
            <p:cNvSpPr/>
            <p:nvPr/>
          </p:nvSpPr>
          <p:spPr>
            <a:xfrm flipV="1">
              <a:off x="9658350" y="3618467"/>
              <a:ext cx="2533650" cy="3239532"/>
            </a:xfrm>
            <a:custGeom>
              <a:avLst/>
              <a:gdLst>
                <a:gd name="connsiteX0" fmla="*/ 1267209 w 1267209"/>
                <a:gd name="connsiteY0" fmla="*/ 0 h 1620256"/>
                <a:gd name="connsiteX1" fmla="*/ 1267209 w 1267209"/>
                <a:gd name="connsiteY1" fmla="*/ 1620256 h 1620256"/>
                <a:gd name="connsiteX2" fmla="*/ 1244797 w 1267209"/>
                <a:gd name="connsiteY2" fmla="*/ 1613203 h 1620256"/>
                <a:gd name="connsiteX3" fmla="*/ 974486 w 1267209"/>
                <a:gd name="connsiteY3" fmla="*/ 1462269 h 1620256"/>
                <a:gd name="connsiteX4" fmla="*/ 799015 w 1267209"/>
                <a:gd name="connsiteY4" fmla="*/ 631459 h 1620256"/>
                <a:gd name="connsiteX5" fmla="*/ 51638 w 1267209"/>
                <a:gd name="connsiteY5" fmla="*/ 261537 h 1620256"/>
                <a:gd name="connsiteX6" fmla="*/ 0 w 1267209"/>
                <a:gd name="connsiteY6" fmla="*/ 71513 h 1620256"/>
                <a:gd name="connsiteX7" fmla="*/ 4845 w 1267209"/>
                <a:gd name="connsiteY7" fmla="*/ 0 h 162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7209" h="1620256">
                  <a:moveTo>
                    <a:pt x="1267209" y="0"/>
                  </a:moveTo>
                  <a:lnTo>
                    <a:pt x="1267209" y="1620256"/>
                  </a:lnTo>
                  <a:lnTo>
                    <a:pt x="1244797" y="1613203"/>
                  </a:lnTo>
                  <a:cubicBezTo>
                    <a:pt x="1132041" y="1573564"/>
                    <a:pt x="1032319" y="1524229"/>
                    <a:pt x="974486" y="1462269"/>
                  </a:cubicBezTo>
                  <a:cubicBezTo>
                    <a:pt x="799015" y="1274276"/>
                    <a:pt x="952822" y="831581"/>
                    <a:pt x="799015" y="631459"/>
                  </a:cubicBezTo>
                  <a:cubicBezTo>
                    <a:pt x="645206" y="431338"/>
                    <a:pt x="163203" y="427295"/>
                    <a:pt x="51638" y="261537"/>
                  </a:cubicBezTo>
                  <a:cubicBezTo>
                    <a:pt x="16774" y="209737"/>
                    <a:pt x="1479" y="143034"/>
                    <a:pt x="0" y="71513"/>
                  </a:cubicBezTo>
                  <a:lnTo>
                    <a:pt x="4845" y="0"/>
                  </a:lnTo>
                  <a:close/>
                </a:path>
              </a:pathLst>
            </a:custGeom>
            <a:solidFill>
              <a:srgbClr val="D8B7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8" name="任意多边形: 形状 7">
              <a:extLst>
                <a:ext uri="{FF2B5EF4-FFF2-40B4-BE49-F238E27FC236}">
                  <a16:creationId xmlns:a16="http://schemas.microsoft.com/office/drawing/2014/main" id="{4B3A8817-731C-446C-B2E8-55BBB4022599}"/>
                </a:ext>
              </a:extLst>
            </p:cNvPr>
            <p:cNvSpPr/>
            <p:nvPr/>
          </p:nvSpPr>
          <p:spPr>
            <a:xfrm flipV="1">
              <a:off x="10077450" y="3866117"/>
              <a:ext cx="2533650" cy="3239532"/>
            </a:xfrm>
            <a:custGeom>
              <a:avLst/>
              <a:gdLst>
                <a:gd name="connsiteX0" fmla="*/ 1267209 w 1267209"/>
                <a:gd name="connsiteY0" fmla="*/ 0 h 1620256"/>
                <a:gd name="connsiteX1" fmla="*/ 1267209 w 1267209"/>
                <a:gd name="connsiteY1" fmla="*/ 1620256 h 1620256"/>
                <a:gd name="connsiteX2" fmla="*/ 1244797 w 1267209"/>
                <a:gd name="connsiteY2" fmla="*/ 1613203 h 1620256"/>
                <a:gd name="connsiteX3" fmla="*/ 974486 w 1267209"/>
                <a:gd name="connsiteY3" fmla="*/ 1462269 h 1620256"/>
                <a:gd name="connsiteX4" fmla="*/ 799015 w 1267209"/>
                <a:gd name="connsiteY4" fmla="*/ 631459 h 1620256"/>
                <a:gd name="connsiteX5" fmla="*/ 51638 w 1267209"/>
                <a:gd name="connsiteY5" fmla="*/ 261537 h 1620256"/>
                <a:gd name="connsiteX6" fmla="*/ 0 w 1267209"/>
                <a:gd name="connsiteY6" fmla="*/ 71513 h 1620256"/>
                <a:gd name="connsiteX7" fmla="*/ 4845 w 1267209"/>
                <a:gd name="connsiteY7" fmla="*/ 0 h 162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7209" h="1620256">
                  <a:moveTo>
                    <a:pt x="1267209" y="0"/>
                  </a:moveTo>
                  <a:lnTo>
                    <a:pt x="1267209" y="1620256"/>
                  </a:lnTo>
                  <a:lnTo>
                    <a:pt x="1244797" y="1613203"/>
                  </a:lnTo>
                  <a:cubicBezTo>
                    <a:pt x="1132041" y="1573564"/>
                    <a:pt x="1032319" y="1524229"/>
                    <a:pt x="974486" y="1462269"/>
                  </a:cubicBezTo>
                  <a:cubicBezTo>
                    <a:pt x="799015" y="1274276"/>
                    <a:pt x="952822" y="831581"/>
                    <a:pt x="799015" y="631459"/>
                  </a:cubicBezTo>
                  <a:cubicBezTo>
                    <a:pt x="645206" y="431338"/>
                    <a:pt x="163203" y="427295"/>
                    <a:pt x="51638" y="261537"/>
                  </a:cubicBezTo>
                  <a:cubicBezTo>
                    <a:pt x="16774" y="209737"/>
                    <a:pt x="1479" y="143034"/>
                    <a:pt x="0" y="71513"/>
                  </a:cubicBezTo>
                  <a:lnTo>
                    <a:pt x="4845"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grpSp>
      <p:grpSp>
        <p:nvGrpSpPr>
          <p:cNvPr id="3" name="组合 2">
            <a:extLst>
              <a:ext uri="{FF2B5EF4-FFF2-40B4-BE49-F238E27FC236}">
                <a16:creationId xmlns:a16="http://schemas.microsoft.com/office/drawing/2014/main" id="{955B5188-E654-441C-83B6-4A362418CB3D}"/>
              </a:ext>
            </a:extLst>
          </p:cNvPr>
          <p:cNvGrpSpPr/>
          <p:nvPr/>
        </p:nvGrpSpPr>
        <p:grpSpPr>
          <a:xfrm>
            <a:off x="4920210" y="3050512"/>
            <a:ext cx="2314121" cy="3807488"/>
            <a:chOff x="4920210" y="3050512"/>
            <a:chExt cx="2314121" cy="3807488"/>
          </a:xfrm>
        </p:grpSpPr>
        <p:grpSp>
          <p:nvGrpSpPr>
            <p:cNvPr id="9" name="Group 37308">
              <a:extLst>
                <a:ext uri="{FF2B5EF4-FFF2-40B4-BE49-F238E27FC236}">
                  <a16:creationId xmlns:a16="http://schemas.microsoft.com/office/drawing/2014/main" id="{134F8BAA-600A-4332-8E99-A2AC675DAC60}"/>
                </a:ext>
              </a:extLst>
            </p:cNvPr>
            <p:cNvGrpSpPr>
              <a:grpSpLocks noChangeAspect="1"/>
            </p:cNvGrpSpPr>
            <p:nvPr/>
          </p:nvGrpSpPr>
          <p:grpSpPr>
            <a:xfrm>
              <a:off x="4920210" y="3050512"/>
              <a:ext cx="2314121" cy="3807488"/>
              <a:chOff x="0" y="12700"/>
              <a:chExt cx="3810000" cy="6268708"/>
            </a:xfrm>
            <a:solidFill>
              <a:srgbClr val="D8B7B0"/>
            </a:solidFill>
          </p:grpSpPr>
          <p:sp>
            <p:nvSpPr>
              <p:cNvPr id="10" name="Shape 37300">
                <a:extLst>
                  <a:ext uri="{FF2B5EF4-FFF2-40B4-BE49-F238E27FC236}">
                    <a16:creationId xmlns:a16="http://schemas.microsoft.com/office/drawing/2014/main" id="{48CBE095-B39F-4483-BF5A-B6DEF55ECA4C}"/>
                  </a:ext>
                </a:extLst>
              </p:cNvPr>
              <p:cNvSpPr/>
              <p:nvPr/>
            </p:nvSpPr>
            <p:spPr>
              <a:xfrm>
                <a:off x="-1" y="12700"/>
                <a:ext cx="3810002" cy="5777614"/>
              </a:xfrm>
              <a:custGeom>
                <a:avLst/>
                <a:gdLst/>
                <a:ahLst/>
                <a:cxnLst>
                  <a:cxn ang="0">
                    <a:pos x="wd2" y="hd2"/>
                  </a:cxn>
                  <a:cxn ang="5400000">
                    <a:pos x="wd2" y="hd2"/>
                  </a:cxn>
                  <a:cxn ang="10800000">
                    <a:pos x="wd2" y="hd2"/>
                  </a:cxn>
                  <a:cxn ang="16200000">
                    <a:pos x="wd2" y="hd2"/>
                  </a:cxn>
                </a:cxnLst>
                <a:rect l="0" t="0" r="r" b="b"/>
                <a:pathLst>
                  <a:path w="19679" h="21600" extrusionOk="0">
                    <a:moveTo>
                      <a:pt x="9837" y="0"/>
                    </a:moveTo>
                    <a:cubicBezTo>
                      <a:pt x="7319" y="0"/>
                      <a:pt x="4803" y="695"/>
                      <a:pt x="2882" y="2086"/>
                    </a:cubicBezTo>
                    <a:cubicBezTo>
                      <a:pt x="-961" y="4867"/>
                      <a:pt x="-961" y="9377"/>
                      <a:pt x="2882" y="12159"/>
                    </a:cubicBezTo>
                    <a:cubicBezTo>
                      <a:pt x="4500" y="13330"/>
                      <a:pt x="6543" y="14001"/>
                      <a:pt x="8651" y="14186"/>
                    </a:cubicBezTo>
                    <a:lnTo>
                      <a:pt x="8651" y="14978"/>
                    </a:lnTo>
                    <a:cubicBezTo>
                      <a:pt x="8646" y="14979"/>
                      <a:pt x="8639" y="14980"/>
                      <a:pt x="8634" y="14981"/>
                    </a:cubicBezTo>
                    <a:cubicBezTo>
                      <a:pt x="8628" y="14981"/>
                      <a:pt x="8621" y="14982"/>
                      <a:pt x="8616" y="14983"/>
                    </a:cubicBezTo>
                    <a:cubicBezTo>
                      <a:pt x="8502" y="15013"/>
                      <a:pt x="8400" y="15061"/>
                      <a:pt x="8316" y="15122"/>
                    </a:cubicBezTo>
                    <a:cubicBezTo>
                      <a:pt x="8232" y="15183"/>
                      <a:pt x="8166" y="15258"/>
                      <a:pt x="8124" y="15341"/>
                    </a:cubicBezTo>
                    <a:cubicBezTo>
                      <a:pt x="8091" y="15416"/>
                      <a:pt x="8075" y="15490"/>
                      <a:pt x="8066" y="15580"/>
                    </a:cubicBezTo>
                    <a:cubicBezTo>
                      <a:pt x="8058" y="15669"/>
                      <a:pt x="8057" y="15775"/>
                      <a:pt x="8057" y="15915"/>
                    </a:cubicBezTo>
                    <a:lnTo>
                      <a:pt x="8057" y="16381"/>
                    </a:lnTo>
                    <a:lnTo>
                      <a:pt x="8057" y="18268"/>
                    </a:lnTo>
                    <a:lnTo>
                      <a:pt x="8057" y="21600"/>
                    </a:lnTo>
                    <a:lnTo>
                      <a:pt x="11021" y="21600"/>
                    </a:lnTo>
                    <a:lnTo>
                      <a:pt x="11021" y="18274"/>
                    </a:lnTo>
                    <a:lnTo>
                      <a:pt x="11021" y="16381"/>
                    </a:lnTo>
                    <a:lnTo>
                      <a:pt x="11021" y="15919"/>
                    </a:lnTo>
                    <a:cubicBezTo>
                      <a:pt x="11021" y="15777"/>
                      <a:pt x="11022" y="15670"/>
                      <a:pt x="11014" y="15580"/>
                    </a:cubicBezTo>
                    <a:cubicBezTo>
                      <a:pt x="11006" y="15490"/>
                      <a:pt x="10990" y="15416"/>
                      <a:pt x="10956" y="15341"/>
                    </a:cubicBezTo>
                    <a:cubicBezTo>
                      <a:pt x="10915" y="15258"/>
                      <a:pt x="10849" y="15183"/>
                      <a:pt x="10765" y="15122"/>
                    </a:cubicBezTo>
                    <a:cubicBezTo>
                      <a:pt x="10680" y="15061"/>
                      <a:pt x="10577" y="15013"/>
                      <a:pt x="10463" y="14983"/>
                    </a:cubicBezTo>
                    <a:cubicBezTo>
                      <a:pt x="10458" y="14982"/>
                      <a:pt x="10452" y="14981"/>
                      <a:pt x="10447" y="14981"/>
                    </a:cubicBezTo>
                    <a:cubicBezTo>
                      <a:pt x="10442" y="14980"/>
                      <a:pt x="10436" y="14979"/>
                      <a:pt x="10431" y="14978"/>
                    </a:cubicBezTo>
                    <a:lnTo>
                      <a:pt x="10431" y="14224"/>
                    </a:lnTo>
                    <a:cubicBezTo>
                      <a:pt x="12748" y="14124"/>
                      <a:pt x="15026" y="13440"/>
                      <a:pt x="16796" y="12159"/>
                    </a:cubicBezTo>
                    <a:cubicBezTo>
                      <a:pt x="20639" y="9377"/>
                      <a:pt x="20639" y="4867"/>
                      <a:pt x="16796" y="2086"/>
                    </a:cubicBezTo>
                    <a:cubicBezTo>
                      <a:pt x="14875" y="695"/>
                      <a:pt x="12355" y="0"/>
                      <a:pt x="9837" y="0"/>
                    </a:cubicBezTo>
                    <a:close/>
                    <a:moveTo>
                      <a:pt x="9837" y="1732"/>
                    </a:moveTo>
                    <a:cubicBezTo>
                      <a:pt x="11743" y="1732"/>
                      <a:pt x="13649" y="2259"/>
                      <a:pt x="15103" y="3312"/>
                    </a:cubicBezTo>
                    <a:cubicBezTo>
                      <a:pt x="18010" y="5416"/>
                      <a:pt x="18010" y="8828"/>
                      <a:pt x="15103" y="10933"/>
                    </a:cubicBezTo>
                    <a:cubicBezTo>
                      <a:pt x="12195" y="13038"/>
                      <a:pt x="7481" y="13038"/>
                      <a:pt x="4573" y="10933"/>
                    </a:cubicBezTo>
                    <a:cubicBezTo>
                      <a:pt x="1666" y="8828"/>
                      <a:pt x="1666" y="5416"/>
                      <a:pt x="4573" y="3312"/>
                    </a:cubicBezTo>
                    <a:cubicBezTo>
                      <a:pt x="6027" y="2259"/>
                      <a:pt x="7932" y="1732"/>
                      <a:pt x="9837" y="1732"/>
                    </a:cubicBezTo>
                    <a:close/>
                  </a:path>
                </a:pathLst>
              </a:custGeom>
              <a:grp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endParaRPr>
              </a:p>
            </p:txBody>
          </p:sp>
          <p:grpSp>
            <p:nvGrpSpPr>
              <p:cNvPr id="11" name="Group 37307">
                <a:extLst>
                  <a:ext uri="{FF2B5EF4-FFF2-40B4-BE49-F238E27FC236}">
                    <a16:creationId xmlns:a16="http://schemas.microsoft.com/office/drawing/2014/main" id="{EBCD18BB-3165-43D3-B5C4-3ACF4E1A0188}"/>
                  </a:ext>
                </a:extLst>
              </p:cNvPr>
              <p:cNvGrpSpPr/>
              <p:nvPr/>
            </p:nvGrpSpPr>
            <p:grpSpPr>
              <a:xfrm>
                <a:off x="1001371" y="4748174"/>
                <a:ext cx="1584905" cy="1533235"/>
                <a:chOff x="0" y="0"/>
                <a:chExt cx="1584904" cy="1533233"/>
              </a:xfrm>
              <a:grpFill/>
            </p:grpSpPr>
            <p:sp>
              <p:nvSpPr>
                <p:cNvPr id="12" name="Shape 37301">
                  <a:extLst>
                    <a:ext uri="{FF2B5EF4-FFF2-40B4-BE49-F238E27FC236}">
                      <a16:creationId xmlns:a16="http://schemas.microsoft.com/office/drawing/2014/main" id="{12BA907E-4EA3-448F-A011-6067B894A067}"/>
                    </a:ext>
                  </a:extLst>
                </p:cNvPr>
                <p:cNvSpPr/>
                <p:nvPr/>
              </p:nvSpPr>
              <p:spPr>
                <a:xfrm rot="20040000">
                  <a:off x="673213" y="109474"/>
                  <a:ext cx="729873" cy="998024"/>
                </a:xfrm>
                <a:custGeom>
                  <a:avLst/>
                  <a:gdLst/>
                  <a:ahLst/>
                  <a:cxnLst>
                    <a:cxn ang="0">
                      <a:pos x="wd2" y="hd2"/>
                    </a:cxn>
                    <a:cxn ang="5400000">
                      <a:pos x="wd2" y="hd2"/>
                    </a:cxn>
                    <a:cxn ang="10800000">
                      <a:pos x="wd2" y="hd2"/>
                    </a:cxn>
                    <a:cxn ang="16200000">
                      <a:pos x="wd2" y="hd2"/>
                    </a:cxn>
                  </a:cxnLst>
                  <a:rect l="0" t="0" r="r" b="b"/>
                  <a:pathLst>
                    <a:path w="21210" h="21589" extrusionOk="0">
                      <a:moveTo>
                        <a:pt x="10595" y="0"/>
                      </a:moveTo>
                      <a:cubicBezTo>
                        <a:pt x="8658" y="-11"/>
                        <a:pt x="6966" y="973"/>
                        <a:pt x="6511" y="2374"/>
                      </a:cubicBezTo>
                      <a:cubicBezTo>
                        <a:pt x="6004" y="3937"/>
                        <a:pt x="7160" y="5534"/>
                        <a:pt x="9193" y="6078"/>
                      </a:cubicBezTo>
                      <a:lnTo>
                        <a:pt x="17099" y="6090"/>
                      </a:lnTo>
                      <a:cubicBezTo>
                        <a:pt x="19108" y="6274"/>
                        <a:pt x="20936" y="5211"/>
                        <a:pt x="21182" y="3715"/>
                      </a:cubicBezTo>
                      <a:cubicBezTo>
                        <a:pt x="21429" y="2220"/>
                        <a:pt x="20001" y="859"/>
                        <a:pt x="17992" y="676"/>
                      </a:cubicBezTo>
                      <a:lnTo>
                        <a:pt x="10595" y="0"/>
                      </a:lnTo>
                      <a:close/>
                      <a:moveTo>
                        <a:pt x="8596" y="6130"/>
                      </a:moveTo>
                      <a:cubicBezTo>
                        <a:pt x="6587" y="5946"/>
                        <a:pt x="4759" y="7009"/>
                        <a:pt x="4512" y="8504"/>
                      </a:cubicBezTo>
                      <a:cubicBezTo>
                        <a:pt x="4266" y="9999"/>
                        <a:pt x="5694" y="11360"/>
                        <a:pt x="7703" y="11544"/>
                      </a:cubicBezTo>
                      <a:lnTo>
                        <a:pt x="15088" y="12219"/>
                      </a:lnTo>
                      <a:cubicBezTo>
                        <a:pt x="17096" y="12403"/>
                        <a:pt x="18925" y="11339"/>
                        <a:pt x="19171" y="9844"/>
                      </a:cubicBezTo>
                      <a:cubicBezTo>
                        <a:pt x="19418" y="8349"/>
                        <a:pt x="17989" y="6988"/>
                        <a:pt x="15981" y="6805"/>
                      </a:cubicBezTo>
                      <a:lnTo>
                        <a:pt x="8596" y="6130"/>
                      </a:lnTo>
                      <a:close/>
                      <a:moveTo>
                        <a:pt x="6007" y="11544"/>
                      </a:moveTo>
                      <a:cubicBezTo>
                        <a:pt x="4214" y="11383"/>
                        <a:pt x="2585" y="12334"/>
                        <a:pt x="2368" y="13669"/>
                      </a:cubicBezTo>
                      <a:cubicBezTo>
                        <a:pt x="2152" y="15000"/>
                        <a:pt x="3422" y="16210"/>
                        <a:pt x="5210" y="16376"/>
                      </a:cubicBezTo>
                      <a:lnTo>
                        <a:pt x="12459" y="17039"/>
                      </a:lnTo>
                      <a:cubicBezTo>
                        <a:pt x="14247" y="17200"/>
                        <a:pt x="15873" y="16254"/>
                        <a:pt x="16096" y="14923"/>
                      </a:cubicBezTo>
                      <a:cubicBezTo>
                        <a:pt x="16319" y="13589"/>
                        <a:pt x="15046" y="12370"/>
                        <a:pt x="13256" y="12206"/>
                      </a:cubicBezTo>
                      <a:lnTo>
                        <a:pt x="6007" y="11544"/>
                      </a:lnTo>
                      <a:close/>
                      <a:moveTo>
                        <a:pt x="3213" y="16379"/>
                      </a:moveTo>
                      <a:cubicBezTo>
                        <a:pt x="1643" y="16236"/>
                        <a:pt x="214" y="17067"/>
                        <a:pt x="22" y="18235"/>
                      </a:cubicBezTo>
                      <a:cubicBezTo>
                        <a:pt x="-171" y="19404"/>
                        <a:pt x="945" y="20468"/>
                        <a:pt x="2515" y="20611"/>
                      </a:cubicBezTo>
                      <a:lnTo>
                        <a:pt x="6619" y="21589"/>
                      </a:lnTo>
                      <a:cubicBezTo>
                        <a:pt x="7236" y="21453"/>
                        <a:pt x="7850" y="21308"/>
                        <a:pt x="8461" y="21154"/>
                      </a:cubicBezTo>
                      <a:cubicBezTo>
                        <a:pt x="9836" y="20809"/>
                        <a:pt x="11269" y="20323"/>
                        <a:pt x="11652" y="19298"/>
                      </a:cubicBezTo>
                      <a:cubicBezTo>
                        <a:pt x="12106" y="18084"/>
                        <a:pt x="10852" y="16889"/>
                        <a:pt x="9159" y="16923"/>
                      </a:cubicBezTo>
                      <a:cubicBezTo>
                        <a:pt x="8168" y="16832"/>
                        <a:pt x="7177" y="16742"/>
                        <a:pt x="6186" y="16651"/>
                      </a:cubicBezTo>
                      <a:cubicBezTo>
                        <a:pt x="5195" y="16560"/>
                        <a:pt x="4204" y="16470"/>
                        <a:pt x="3213" y="16379"/>
                      </a:cubicBezTo>
                      <a:close/>
                    </a:path>
                  </a:pathLst>
                </a:custGeom>
                <a:grp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endParaRPr>
                </a:p>
              </p:txBody>
            </p:sp>
            <p:sp>
              <p:nvSpPr>
                <p:cNvPr id="13" name="Shape 37302">
                  <a:extLst>
                    <a:ext uri="{FF2B5EF4-FFF2-40B4-BE49-F238E27FC236}">
                      <a16:creationId xmlns:a16="http://schemas.microsoft.com/office/drawing/2014/main" id="{B6F52CDA-C382-4FA5-9720-D734B0866669}"/>
                    </a:ext>
                  </a:extLst>
                </p:cNvPr>
                <p:cNvSpPr/>
                <p:nvPr/>
              </p:nvSpPr>
              <p:spPr>
                <a:xfrm>
                  <a:off x="312608" y="145020"/>
                  <a:ext cx="665746" cy="253419"/>
                </a:xfrm>
                <a:custGeom>
                  <a:avLst/>
                  <a:gdLst/>
                  <a:ahLst/>
                  <a:cxnLst>
                    <a:cxn ang="0">
                      <a:pos x="wd2" y="hd2"/>
                    </a:cxn>
                    <a:cxn ang="5400000">
                      <a:pos x="wd2" y="hd2"/>
                    </a:cxn>
                    <a:cxn ang="10800000">
                      <a:pos x="wd2" y="hd2"/>
                    </a:cxn>
                    <a:cxn ang="16200000">
                      <a:pos x="wd2" y="hd2"/>
                    </a:cxn>
                  </a:cxnLst>
                  <a:rect l="0" t="0" r="r" b="b"/>
                  <a:pathLst>
                    <a:path w="21523" h="21400" extrusionOk="0">
                      <a:moveTo>
                        <a:pt x="17513" y="2"/>
                      </a:moveTo>
                      <a:lnTo>
                        <a:pt x="3870" y="816"/>
                      </a:lnTo>
                      <a:cubicBezTo>
                        <a:pt x="1694" y="917"/>
                        <a:pt x="-38" y="5607"/>
                        <a:pt x="1" y="11291"/>
                      </a:cubicBezTo>
                      <a:cubicBezTo>
                        <a:pt x="40" y="16975"/>
                        <a:pt x="1835" y="21500"/>
                        <a:pt x="4011" y="21398"/>
                      </a:cubicBezTo>
                      <a:lnTo>
                        <a:pt x="17654" y="20584"/>
                      </a:lnTo>
                      <a:cubicBezTo>
                        <a:pt x="19830" y="20483"/>
                        <a:pt x="21562" y="15793"/>
                        <a:pt x="21523" y="10109"/>
                      </a:cubicBezTo>
                      <a:cubicBezTo>
                        <a:pt x="21484" y="4425"/>
                        <a:pt x="19689" y="-100"/>
                        <a:pt x="17513" y="2"/>
                      </a:cubicBezTo>
                      <a:close/>
                    </a:path>
                  </a:pathLst>
                </a:custGeom>
                <a:grp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endParaRPr>
                </a:p>
              </p:txBody>
            </p:sp>
            <p:sp>
              <p:nvSpPr>
                <p:cNvPr id="14" name="Shape 37303">
                  <a:extLst>
                    <a:ext uri="{FF2B5EF4-FFF2-40B4-BE49-F238E27FC236}">
                      <a16:creationId xmlns:a16="http://schemas.microsoft.com/office/drawing/2014/main" id="{91DC5ADD-7D14-4E4A-9843-59C841C4F6D4}"/>
                    </a:ext>
                  </a:extLst>
                </p:cNvPr>
                <p:cNvSpPr/>
                <p:nvPr/>
              </p:nvSpPr>
              <p:spPr>
                <a:xfrm rot="1500000">
                  <a:off x="731221" y="176745"/>
                  <a:ext cx="422628" cy="253419"/>
                </a:xfrm>
                <a:custGeom>
                  <a:avLst/>
                  <a:gdLst/>
                  <a:ahLst/>
                  <a:cxnLst>
                    <a:cxn ang="0">
                      <a:pos x="wd2" y="hd2"/>
                    </a:cxn>
                    <a:cxn ang="5400000">
                      <a:pos x="wd2" y="hd2"/>
                    </a:cxn>
                    <a:cxn ang="10800000">
                      <a:pos x="wd2" y="hd2"/>
                    </a:cxn>
                    <a:cxn ang="16200000">
                      <a:pos x="wd2" y="hd2"/>
                    </a:cxn>
                  </a:cxnLst>
                  <a:rect l="0" t="0" r="r" b="b"/>
                  <a:pathLst>
                    <a:path w="21480" h="21400" extrusionOk="0">
                      <a:moveTo>
                        <a:pt x="15174" y="2"/>
                      </a:moveTo>
                      <a:lnTo>
                        <a:pt x="6084" y="816"/>
                      </a:lnTo>
                      <a:cubicBezTo>
                        <a:pt x="2664" y="917"/>
                        <a:pt x="-60" y="5607"/>
                        <a:pt x="1" y="11291"/>
                      </a:cubicBezTo>
                      <a:cubicBezTo>
                        <a:pt x="62" y="16975"/>
                        <a:pt x="2885" y="21500"/>
                        <a:pt x="6306" y="21398"/>
                      </a:cubicBezTo>
                      <a:lnTo>
                        <a:pt x="15396" y="20584"/>
                      </a:lnTo>
                      <a:cubicBezTo>
                        <a:pt x="18816" y="20483"/>
                        <a:pt x="21540" y="15793"/>
                        <a:pt x="21479" y="10109"/>
                      </a:cubicBezTo>
                      <a:cubicBezTo>
                        <a:pt x="21418" y="4425"/>
                        <a:pt x="18595" y="-100"/>
                        <a:pt x="15174" y="2"/>
                      </a:cubicBezTo>
                      <a:close/>
                    </a:path>
                  </a:pathLst>
                </a:custGeom>
                <a:grp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endParaRPr>
                </a:p>
              </p:txBody>
            </p:sp>
            <p:sp>
              <p:nvSpPr>
                <p:cNvPr id="15" name="Shape 37304">
                  <a:extLst>
                    <a:ext uri="{FF2B5EF4-FFF2-40B4-BE49-F238E27FC236}">
                      <a16:creationId xmlns:a16="http://schemas.microsoft.com/office/drawing/2014/main" id="{5125B43F-97A9-4703-B80A-1139C33113E1}"/>
                    </a:ext>
                  </a:extLst>
                </p:cNvPr>
                <p:cNvSpPr/>
                <p:nvPr/>
              </p:nvSpPr>
              <p:spPr>
                <a:xfrm rot="19680000">
                  <a:off x="247948" y="200664"/>
                  <a:ext cx="530040" cy="1087785"/>
                </a:xfrm>
                <a:custGeom>
                  <a:avLst/>
                  <a:gdLst/>
                  <a:ahLst/>
                  <a:cxnLst>
                    <a:cxn ang="0">
                      <a:pos x="wd2" y="hd2"/>
                    </a:cxn>
                    <a:cxn ang="5400000">
                      <a:pos x="wd2" y="hd2"/>
                    </a:cxn>
                    <a:cxn ang="10800000">
                      <a:pos x="wd2" y="hd2"/>
                    </a:cxn>
                    <a:cxn ang="16200000">
                      <a:pos x="wd2" y="hd2"/>
                    </a:cxn>
                  </a:cxnLst>
                  <a:rect l="0" t="0" r="r" b="b"/>
                  <a:pathLst>
                    <a:path w="21046" h="21423" extrusionOk="0">
                      <a:moveTo>
                        <a:pt x="18385" y="49"/>
                      </a:moveTo>
                      <a:cubicBezTo>
                        <a:pt x="17612" y="-25"/>
                        <a:pt x="16817" y="-15"/>
                        <a:pt x="16054" y="79"/>
                      </a:cubicBezTo>
                      <a:cubicBezTo>
                        <a:pt x="13274" y="421"/>
                        <a:pt x="11555" y="1676"/>
                        <a:pt x="10101" y="2906"/>
                      </a:cubicBezTo>
                      <a:cubicBezTo>
                        <a:pt x="6542" y="5917"/>
                        <a:pt x="3498" y="9076"/>
                        <a:pt x="1351" y="12401"/>
                      </a:cubicBezTo>
                      <a:cubicBezTo>
                        <a:pt x="389" y="13889"/>
                        <a:pt x="-400" y="15445"/>
                        <a:pt x="220" y="16981"/>
                      </a:cubicBezTo>
                      <a:cubicBezTo>
                        <a:pt x="1008" y="18930"/>
                        <a:pt x="3812" y="20433"/>
                        <a:pt x="7300" y="21117"/>
                      </a:cubicBezTo>
                      <a:cubicBezTo>
                        <a:pt x="8997" y="21451"/>
                        <a:pt x="10895" y="21575"/>
                        <a:pt x="12518" y="21160"/>
                      </a:cubicBezTo>
                      <a:cubicBezTo>
                        <a:pt x="14188" y="20733"/>
                        <a:pt x="15021" y="19990"/>
                        <a:pt x="15930" y="19277"/>
                      </a:cubicBezTo>
                      <a:cubicBezTo>
                        <a:pt x="16532" y="18805"/>
                        <a:pt x="17209" y="18334"/>
                        <a:pt x="17788" y="17818"/>
                      </a:cubicBezTo>
                      <a:cubicBezTo>
                        <a:pt x="18331" y="17335"/>
                        <a:pt x="18779" y="16816"/>
                        <a:pt x="19187" y="16279"/>
                      </a:cubicBezTo>
                      <a:cubicBezTo>
                        <a:pt x="19998" y="15211"/>
                        <a:pt x="20745" y="14047"/>
                        <a:pt x="20971" y="12812"/>
                      </a:cubicBezTo>
                      <a:cubicBezTo>
                        <a:pt x="21200" y="11561"/>
                        <a:pt x="20867" y="10278"/>
                        <a:pt x="20469" y="9023"/>
                      </a:cubicBezTo>
                      <a:cubicBezTo>
                        <a:pt x="19527" y="6049"/>
                        <a:pt x="18838" y="3051"/>
                        <a:pt x="18385" y="49"/>
                      </a:cubicBezTo>
                      <a:close/>
                    </a:path>
                  </a:pathLst>
                </a:custGeom>
                <a:grpFill/>
                <a:ln w="12700" cap="flat">
                  <a:noFill/>
                  <a:miter lim="400000"/>
                </a:ln>
                <a:effectLst/>
              </p:spPr>
              <p:txBody>
                <a:bodyPr wrap="square" lIns="26789" tIns="26789" rIns="26789" bIns="2678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endParaRPr>
                </a:p>
              </p:txBody>
            </p:sp>
            <p:sp>
              <p:nvSpPr>
                <p:cNvPr id="16" name="Shape 37305">
                  <a:extLst>
                    <a:ext uri="{FF2B5EF4-FFF2-40B4-BE49-F238E27FC236}">
                      <a16:creationId xmlns:a16="http://schemas.microsoft.com/office/drawing/2014/main" id="{5EFD5B3E-5234-4258-81ED-7D490E0788E4}"/>
                    </a:ext>
                  </a:extLst>
                </p:cNvPr>
                <p:cNvSpPr/>
                <p:nvPr/>
              </p:nvSpPr>
              <p:spPr>
                <a:xfrm>
                  <a:off x="847164" y="1029438"/>
                  <a:ext cx="287656" cy="503796"/>
                </a:xfrm>
                <a:custGeom>
                  <a:avLst/>
                  <a:gdLst/>
                  <a:ahLst/>
                  <a:cxnLst>
                    <a:cxn ang="0">
                      <a:pos x="wd2" y="hd2"/>
                    </a:cxn>
                    <a:cxn ang="5400000">
                      <a:pos x="wd2" y="hd2"/>
                    </a:cxn>
                    <a:cxn ang="10800000">
                      <a:pos x="wd2" y="hd2"/>
                    </a:cxn>
                    <a:cxn ang="16200000">
                      <a:pos x="wd2" y="hd2"/>
                    </a:cxn>
                  </a:cxnLst>
                  <a:rect l="0" t="0" r="r" b="b"/>
                  <a:pathLst>
                    <a:path w="21600" h="21600" extrusionOk="0">
                      <a:moveTo>
                        <a:pt x="1740" y="0"/>
                      </a:moveTo>
                      <a:lnTo>
                        <a:pt x="0" y="987"/>
                      </a:lnTo>
                      <a:lnTo>
                        <a:pt x="0" y="21600"/>
                      </a:lnTo>
                      <a:lnTo>
                        <a:pt x="21600" y="21600"/>
                      </a:lnTo>
                      <a:lnTo>
                        <a:pt x="21600" y="3038"/>
                      </a:lnTo>
                      <a:lnTo>
                        <a:pt x="1740" y="0"/>
                      </a:lnTo>
                      <a:close/>
                    </a:path>
                  </a:pathLst>
                </a:custGeom>
                <a:grpFill/>
                <a:ln w="12700" cap="flat">
                  <a:noFill/>
                  <a:miter lim="400000"/>
                </a:ln>
                <a:effectLst/>
              </p:spPr>
              <p:txBody>
                <a:bodyPr wrap="square" lIns="26789" tIns="26789" rIns="26789" bIns="2678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endParaRPr>
                </a:p>
              </p:txBody>
            </p:sp>
            <p:sp>
              <p:nvSpPr>
                <p:cNvPr id="17" name="Shape 37306">
                  <a:extLst>
                    <a:ext uri="{FF2B5EF4-FFF2-40B4-BE49-F238E27FC236}">
                      <a16:creationId xmlns:a16="http://schemas.microsoft.com/office/drawing/2014/main" id="{5510491E-8B02-4C7D-B1D3-91F68562DF9C}"/>
                    </a:ext>
                  </a:extLst>
                </p:cNvPr>
                <p:cNvSpPr/>
                <p:nvPr/>
              </p:nvSpPr>
              <p:spPr>
                <a:xfrm>
                  <a:off x="529153" y="902770"/>
                  <a:ext cx="331487" cy="6304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508" y="2975"/>
                      </a:lnTo>
                      <a:lnTo>
                        <a:pt x="21600" y="21600"/>
                      </a:lnTo>
                      <a:lnTo>
                        <a:pt x="0" y="21600"/>
                      </a:lnTo>
                      <a:lnTo>
                        <a:pt x="0" y="0"/>
                      </a:lnTo>
                      <a:close/>
                    </a:path>
                  </a:pathLst>
                </a:custGeom>
                <a:grp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endParaRPr>
                </a:p>
              </p:txBody>
            </p:sp>
          </p:grpSp>
        </p:grpSp>
        <p:sp>
          <p:nvSpPr>
            <p:cNvPr id="47" name="Shape 37309">
              <a:extLst>
                <a:ext uri="{FF2B5EF4-FFF2-40B4-BE49-F238E27FC236}">
                  <a16:creationId xmlns:a16="http://schemas.microsoft.com/office/drawing/2014/main" id="{7359D346-DFC6-4A9D-A501-54D51FFE4C34}"/>
                </a:ext>
              </a:extLst>
            </p:cNvPr>
            <p:cNvSpPr/>
            <p:nvPr/>
          </p:nvSpPr>
          <p:spPr>
            <a:xfrm>
              <a:off x="5685352" y="3803406"/>
              <a:ext cx="783836" cy="78383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lnTo>
                    <a:pt x="2700" y="10800"/>
                  </a:lnTo>
                  <a:cubicBezTo>
                    <a:pt x="2700" y="6326"/>
                    <a:pt x="6326" y="2700"/>
                    <a:pt x="10800" y="2700"/>
                  </a:cubicBezTo>
                  <a:cubicBezTo>
                    <a:pt x="13037" y="2700"/>
                    <a:pt x="15063" y="3616"/>
                    <a:pt x="16527" y="5084"/>
                  </a:cubicBezTo>
                  <a:lnTo>
                    <a:pt x="14850" y="6750"/>
                  </a:lnTo>
                  <a:lnTo>
                    <a:pt x="20250" y="6750"/>
                  </a:lnTo>
                  <a:lnTo>
                    <a:pt x="20250" y="1350"/>
                  </a:lnTo>
                  <a:lnTo>
                    <a:pt x="18436" y="3175"/>
                  </a:lnTo>
                  <a:cubicBezTo>
                    <a:pt x="16482" y="1220"/>
                    <a:pt x="13782" y="0"/>
                    <a:pt x="10800" y="0"/>
                  </a:cubicBezTo>
                  <a:close/>
                  <a:moveTo>
                    <a:pt x="18900" y="10800"/>
                  </a:moveTo>
                  <a:cubicBezTo>
                    <a:pt x="18900" y="15274"/>
                    <a:pt x="15274" y="18900"/>
                    <a:pt x="10800" y="18900"/>
                  </a:cubicBezTo>
                  <a:cubicBezTo>
                    <a:pt x="8735" y="18900"/>
                    <a:pt x="6850" y="18128"/>
                    <a:pt x="5421" y="16854"/>
                  </a:cubicBezTo>
                  <a:lnTo>
                    <a:pt x="7425" y="14850"/>
                  </a:lnTo>
                  <a:lnTo>
                    <a:pt x="2025" y="14850"/>
                  </a:lnTo>
                  <a:lnTo>
                    <a:pt x="2025" y="20250"/>
                  </a:lnTo>
                  <a:lnTo>
                    <a:pt x="3512" y="18763"/>
                  </a:lnTo>
                  <a:cubicBezTo>
                    <a:pt x="5433" y="20523"/>
                    <a:pt x="7989" y="21600"/>
                    <a:pt x="10800" y="21600"/>
                  </a:cubicBezTo>
                  <a:cubicBezTo>
                    <a:pt x="16765" y="21600"/>
                    <a:pt x="21600" y="16765"/>
                    <a:pt x="21600" y="10800"/>
                  </a:cubicBezTo>
                  <a:cubicBezTo>
                    <a:pt x="21600" y="10800"/>
                    <a:pt x="18900" y="10800"/>
                    <a:pt x="18900" y="10800"/>
                  </a:cubicBezTo>
                  <a:close/>
                </a:path>
              </a:pathLst>
            </a:custGeom>
            <a:solidFill>
              <a:srgbClr val="488192"/>
            </a:solidFill>
            <a:ln w="12700" cap="flat">
              <a:noFill/>
              <a:miter lim="400000"/>
            </a:ln>
            <a:effectLst/>
          </p:spPr>
          <p:txBody>
            <a:bodyPr wrap="square" lIns="20092" tIns="20092" rIns="20092" bIns="20092"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endParaRPr>
            </a:p>
          </p:txBody>
        </p:sp>
      </p:grpSp>
      <p:sp>
        <p:nvSpPr>
          <p:cNvPr id="60" name="Shape 37332">
            <a:extLst>
              <a:ext uri="{FF2B5EF4-FFF2-40B4-BE49-F238E27FC236}">
                <a16:creationId xmlns:a16="http://schemas.microsoft.com/office/drawing/2014/main" id="{E16CC789-903E-495D-B243-A02FE3C607EC}"/>
              </a:ext>
            </a:extLst>
          </p:cNvPr>
          <p:cNvSpPr/>
          <p:nvPr/>
        </p:nvSpPr>
        <p:spPr>
          <a:xfrm>
            <a:off x="4288345" y="2687216"/>
            <a:ext cx="703824" cy="703825"/>
          </a:xfrm>
          <a:custGeom>
            <a:avLst/>
            <a:gdLst/>
            <a:ahLst/>
            <a:cxnLst>
              <a:cxn ang="0">
                <a:pos x="wd2" y="hd2"/>
              </a:cxn>
              <a:cxn ang="5400000">
                <a:pos x="wd2" y="hd2"/>
              </a:cxn>
              <a:cxn ang="10800000">
                <a:pos x="wd2" y="hd2"/>
              </a:cxn>
              <a:cxn ang="16200000">
                <a:pos x="wd2" y="hd2"/>
              </a:cxn>
            </a:cxnLst>
            <a:rect l="0" t="0" r="r" b="b"/>
            <a:pathLst>
              <a:path w="19484" h="19484" extrusionOk="0">
                <a:moveTo>
                  <a:pt x="7221" y="334"/>
                </a:moveTo>
                <a:cubicBezTo>
                  <a:pt x="12417" y="-1058"/>
                  <a:pt x="17758" y="2025"/>
                  <a:pt x="19150" y="7221"/>
                </a:cubicBezTo>
                <a:cubicBezTo>
                  <a:pt x="20542" y="12417"/>
                  <a:pt x="17459" y="17758"/>
                  <a:pt x="12263" y="19150"/>
                </a:cubicBezTo>
                <a:cubicBezTo>
                  <a:pt x="7067" y="20542"/>
                  <a:pt x="1726" y="17459"/>
                  <a:pt x="334" y="12263"/>
                </a:cubicBezTo>
                <a:cubicBezTo>
                  <a:pt x="-1058" y="7067"/>
                  <a:pt x="2025" y="1726"/>
                  <a:pt x="7221" y="334"/>
                </a:cubicBezTo>
                <a:close/>
              </a:path>
            </a:pathLst>
          </a:custGeom>
          <a:solidFill>
            <a:srgbClr val="D99895"/>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endParaRPr>
          </a:p>
        </p:txBody>
      </p:sp>
      <p:sp>
        <p:nvSpPr>
          <p:cNvPr id="64" name="Shape 37339">
            <a:extLst>
              <a:ext uri="{FF2B5EF4-FFF2-40B4-BE49-F238E27FC236}">
                <a16:creationId xmlns:a16="http://schemas.microsoft.com/office/drawing/2014/main" id="{7A86B84F-CF1A-404B-93B0-C16DEC3D3426}"/>
              </a:ext>
            </a:extLst>
          </p:cNvPr>
          <p:cNvSpPr/>
          <p:nvPr/>
        </p:nvSpPr>
        <p:spPr>
          <a:xfrm>
            <a:off x="3861460" y="3999991"/>
            <a:ext cx="708090" cy="708091"/>
          </a:xfrm>
          <a:custGeom>
            <a:avLst/>
            <a:gdLst/>
            <a:ahLst/>
            <a:cxnLst>
              <a:cxn ang="0">
                <a:pos x="wd2" y="hd2"/>
              </a:cxn>
              <a:cxn ang="5400000">
                <a:pos x="wd2" y="hd2"/>
              </a:cxn>
              <a:cxn ang="10800000">
                <a:pos x="wd2" y="hd2"/>
              </a:cxn>
              <a:cxn ang="16200000">
                <a:pos x="wd2" y="hd2"/>
              </a:cxn>
            </a:cxnLst>
            <a:rect l="0" t="0" r="r" b="b"/>
            <a:pathLst>
              <a:path w="19484" h="19484" extrusionOk="0">
                <a:moveTo>
                  <a:pt x="334" y="7221"/>
                </a:moveTo>
                <a:cubicBezTo>
                  <a:pt x="1726" y="2025"/>
                  <a:pt x="7067" y="-1058"/>
                  <a:pt x="12263" y="334"/>
                </a:cubicBezTo>
                <a:cubicBezTo>
                  <a:pt x="17459" y="1726"/>
                  <a:pt x="20542" y="7067"/>
                  <a:pt x="19150" y="12263"/>
                </a:cubicBezTo>
                <a:cubicBezTo>
                  <a:pt x="17758" y="17459"/>
                  <a:pt x="12417" y="20542"/>
                  <a:pt x="7221" y="19150"/>
                </a:cubicBezTo>
                <a:cubicBezTo>
                  <a:pt x="2025" y="17758"/>
                  <a:pt x="-1058" y="12417"/>
                  <a:pt x="334" y="7221"/>
                </a:cubicBezTo>
                <a:close/>
              </a:path>
            </a:pathLst>
          </a:custGeom>
          <a:solidFill>
            <a:srgbClr val="488192"/>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endParaRPr>
          </a:p>
        </p:txBody>
      </p:sp>
      <p:sp>
        <p:nvSpPr>
          <p:cNvPr id="35" name="Shape 37325">
            <a:extLst>
              <a:ext uri="{FF2B5EF4-FFF2-40B4-BE49-F238E27FC236}">
                <a16:creationId xmlns:a16="http://schemas.microsoft.com/office/drawing/2014/main" id="{54E7BD38-4DE0-4EBE-8610-014A356F1E32}"/>
              </a:ext>
            </a:extLst>
          </p:cNvPr>
          <p:cNvSpPr/>
          <p:nvPr/>
        </p:nvSpPr>
        <p:spPr>
          <a:xfrm>
            <a:off x="5723226" y="2128108"/>
            <a:ext cx="708089" cy="708091"/>
          </a:xfrm>
          <a:prstGeom prst="ellipse">
            <a:avLst/>
          </a:prstGeom>
          <a:solidFill>
            <a:srgbClr val="488192"/>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endParaRPr>
          </a:p>
        </p:txBody>
      </p:sp>
      <p:sp>
        <p:nvSpPr>
          <p:cNvPr id="72" name="Shape 37311">
            <a:extLst>
              <a:ext uri="{FF2B5EF4-FFF2-40B4-BE49-F238E27FC236}">
                <a16:creationId xmlns:a16="http://schemas.microsoft.com/office/drawing/2014/main" id="{0EC04CA9-69E2-4DDD-B358-D2D9ECBA45E0}"/>
              </a:ext>
            </a:extLst>
          </p:cNvPr>
          <p:cNvSpPr/>
          <p:nvPr/>
        </p:nvSpPr>
        <p:spPr>
          <a:xfrm>
            <a:off x="7561517" y="4053423"/>
            <a:ext cx="708091" cy="708092"/>
          </a:xfrm>
          <a:custGeom>
            <a:avLst/>
            <a:gdLst/>
            <a:ahLst/>
            <a:cxnLst>
              <a:cxn ang="0">
                <a:pos x="wd2" y="hd2"/>
              </a:cxn>
              <a:cxn ang="5400000">
                <a:pos x="wd2" y="hd2"/>
              </a:cxn>
              <a:cxn ang="10800000">
                <a:pos x="wd2" y="hd2"/>
              </a:cxn>
              <a:cxn ang="16200000">
                <a:pos x="wd2" y="hd2"/>
              </a:cxn>
            </a:cxnLst>
            <a:rect l="0" t="0" r="r" b="b"/>
            <a:pathLst>
              <a:path w="19484" h="19484" extrusionOk="0">
                <a:moveTo>
                  <a:pt x="12263" y="19150"/>
                </a:moveTo>
                <a:cubicBezTo>
                  <a:pt x="7067" y="20542"/>
                  <a:pt x="1726" y="17459"/>
                  <a:pt x="334" y="12263"/>
                </a:cubicBezTo>
                <a:cubicBezTo>
                  <a:pt x="-1058" y="7067"/>
                  <a:pt x="2025" y="1726"/>
                  <a:pt x="7221" y="334"/>
                </a:cubicBezTo>
                <a:cubicBezTo>
                  <a:pt x="12417" y="-1058"/>
                  <a:pt x="17758" y="2025"/>
                  <a:pt x="19150" y="7221"/>
                </a:cubicBezTo>
                <a:cubicBezTo>
                  <a:pt x="20542" y="12417"/>
                  <a:pt x="17459" y="17758"/>
                  <a:pt x="12263" y="19150"/>
                </a:cubicBezTo>
                <a:close/>
              </a:path>
            </a:pathLst>
          </a:custGeom>
          <a:solidFill>
            <a:srgbClr val="488192"/>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endParaRPr>
          </a:p>
        </p:txBody>
      </p:sp>
      <p:sp>
        <p:nvSpPr>
          <p:cNvPr id="77" name="Shape 37318">
            <a:extLst>
              <a:ext uri="{FF2B5EF4-FFF2-40B4-BE49-F238E27FC236}">
                <a16:creationId xmlns:a16="http://schemas.microsoft.com/office/drawing/2014/main" id="{28F02C1D-5F3F-468D-A2F3-19B34F9FAC05}"/>
              </a:ext>
            </a:extLst>
          </p:cNvPr>
          <p:cNvSpPr/>
          <p:nvPr/>
        </p:nvSpPr>
        <p:spPr>
          <a:xfrm>
            <a:off x="7199833" y="2682502"/>
            <a:ext cx="708091" cy="708092"/>
          </a:xfrm>
          <a:custGeom>
            <a:avLst/>
            <a:gdLst/>
            <a:ahLst/>
            <a:cxnLst>
              <a:cxn ang="0">
                <a:pos x="wd2" y="hd2"/>
              </a:cxn>
              <a:cxn ang="5400000">
                <a:pos x="wd2" y="hd2"/>
              </a:cxn>
              <a:cxn ang="10800000">
                <a:pos x="wd2" y="hd2"/>
              </a:cxn>
              <a:cxn ang="16200000">
                <a:pos x="wd2" y="hd2"/>
              </a:cxn>
            </a:cxnLst>
            <a:rect l="0" t="0" r="r" b="b"/>
            <a:pathLst>
              <a:path w="19484" h="19484" extrusionOk="0">
                <a:moveTo>
                  <a:pt x="19150" y="12263"/>
                </a:moveTo>
                <a:cubicBezTo>
                  <a:pt x="17758" y="17459"/>
                  <a:pt x="12417" y="20542"/>
                  <a:pt x="7221" y="19150"/>
                </a:cubicBezTo>
                <a:cubicBezTo>
                  <a:pt x="2025" y="17758"/>
                  <a:pt x="-1058" y="12417"/>
                  <a:pt x="334" y="7221"/>
                </a:cubicBezTo>
                <a:cubicBezTo>
                  <a:pt x="1726" y="2025"/>
                  <a:pt x="7067" y="-1058"/>
                  <a:pt x="12263" y="334"/>
                </a:cubicBezTo>
                <a:cubicBezTo>
                  <a:pt x="17459" y="1726"/>
                  <a:pt x="20542" y="7067"/>
                  <a:pt x="19150" y="12263"/>
                </a:cubicBezTo>
                <a:close/>
              </a:path>
            </a:pathLst>
          </a:custGeom>
          <a:solidFill>
            <a:srgbClr val="D99895"/>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endParaRPr>
          </a:p>
        </p:txBody>
      </p:sp>
      <p:sp>
        <p:nvSpPr>
          <p:cNvPr id="18" name="文本框 17">
            <a:extLst>
              <a:ext uri="{FF2B5EF4-FFF2-40B4-BE49-F238E27FC236}">
                <a16:creationId xmlns:a16="http://schemas.microsoft.com/office/drawing/2014/main" id="{CF08DDDF-E56C-B807-D802-F3CBA94E1E96}"/>
              </a:ext>
            </a:extLst>
          </p:cNvPr>
          <p:cNvSpPr txBox="1"/>
          <p:nvPr/>
        </p:nvSpPr>
        <p:spPr>
          <a:xfrm>
            <a:off x="3923341" y="4139193"/>
            <a:ext cx="649496" cy="461665"/>
          </a:xfrm>
          <a:prstGeom prst="rect">
            <a:avLst/>
          </a:prstGeom>
          <a:noFill/>
        </p:spPr>
        <p:txBody>
          <a:bodyPr wrap="square" rtlCol="0">
            <a:spAutoFit/>
          </a:bodyPr>
          <a:lstStyle/>
          <a:p>
            <a:r>
              <a:rPr lang="en-US" altLang="zh-CN" sz="2400" dirty="0">
                <a:solidFill>
                  <a:schemeClr val="bg1"/>
                </a:solidFill>
                <a:latin typeface="思源宋体 CN Heavy" panose="02020900000000000000" pitchFamily="18" charset="-122"/>
                <a:ea typeface="思源宋体 CN Heavy" panose="02020900000000000000" pitchFamily="18" charset="-122"/>
              </a:rPr>
              <a:t>01</a:t>
            </a:r>
            <a:endParaRPr lang="zh-CN" altLang="en-US" sz="2400" dirty="0">
              <a:solidFill>
                <a:schemeClr val="bg1"/>
              </a:solidFill>
              <a:latin typeface="思源宋体 CN Heavy" panose="02020900000000000000" pitchFamily="18" charset="-122"/>
              <a:ea typeface="思源宋体 CN Heavy" panose="02020900000000000000" pitchFamily="18" charset="-122"/>
            </a:endParaRPr>
          </a:p>
        </p:txBody>
      </p:sp>
      <p:sp>
        <p:nvSpPr>
          <p:cNvPr id="20" name="文本框 19">
            <a:extLst>
              <a:ext uri="{FF2B5EF4-FFF2-40B4-BE49-F238E27FC236}">
                <a16:creationId xmlns:a16="http://schemas.microsoft.com/office/drawing/2014/main" id="{FE68E4D2-28C9-259D-E09D-B5E58CE46B7E}"/>
              </a:ext>
            </a:extLst>
          </p:cNvPr>
          <p:cNvSpPr txBox="1"/>
          <p:nvPr/>
        </p:nvSpPr>
        <p:spPr>
          <a:xfrm>
            <a:off x="4349691" y="2810443"/>
            <a:ext cx="649496" cy="461665"/>
          </a:xfrm>
          <a:prstGeom prst="rect">
            <a:avLst/>
          </a:prstGeom>
          <a:noFill/>
        </p:spPr>
        <p:txBody>
          <a:bodyPr wrap="square" rtlCol="0">
            <a:spAutoFit/>
          </a:bodyPr>
          <a:lstStyle/>
          <a:p>
            <a:r>
              <a:rPr lang="en-US" altLang="zh-CN" sz="2400" dirty="0">
                <a:solidFill>
                  <a:schemeClr val="bg1"/>
                </a:solidFill>
                <a:latin typeface="思源宋体 CN Heavy" panose="02020900000000000000" pitchFamily="18" charset="-122"/>
                <a:ea typeface="思源宋体 CN Heavy" panose="02020900000000000000" pitchFamily="18" charset="-122"/>
              </a:rPr>
              <a:t>02</a:t>
            </a:r>
            <a:endParaRPr lang="zh-CN" altLang="en-US" sz="2400" dirty="0">
              <a:solidFill>
                <a:schemeClr val="bg1"/>
              </a:solidFill>
              <a:latin typeface="思源宋体 CN Heavy" panose="02020900000000000000" pitchFamily="18" charset="-122"/>
              <a:ea typeface="思源宋体 CN Heavy" panose="02020900000000000000" pitchFamily="18" charset="-122"/>
            </a:endParaRPr>
          </a:p>
        </p:txBody>
      </p:sp>
      <p:sp>
        <p:nvSpPr>
          <p:cNvPr id="21" name="文本框 20">
            <a:extLst>
              <a:ext uri="{FF2B5EF4-FFF2-40B4-BE49-F238E27FC236}">
                <a16:creationId xmlns:a16="http://schemas.microsoft.com/office/drawing/2014/main" id="{CFFFB689-7AA7-3BC2-6A23-4D3DF29B1316}"/>
              </a:ext>
            </a:extLst>
          </p:cNvPr>
          <p:cNvSpPr txBox="1"/>
          <p:nvPr/>
        </p:nvSpPr>
        <p:spPr>
          <a:xfrm>
            <a:off x="5794256" y="2242595"/>
            <a:ext cx="649496" cy="461665"/>
          </a:xfrm>
          <a:prstGeom prst="rect">
            <a:avLst/>
          </a:prstGeom>
          <a:noFill/>
        </p:spPr>
        <p:txBody>
          <a:bodyPr wrap="square" rtlCol="0">
            <a:spAutoFit/>
          </a:bodyPr>
          <a:lstStyle/>
          <a:p>
            <a:r>
              <a:rPr lang="en-US" altLang="zh-CN" sz="2400" dirty="0">
                <a:solidFill>
                  <a:schemeClr val="bg1"/>
                </a:solidFill>
                <a:latin typeface="思源宋体 CN Heavy" panose="02020900000000000000" pitchFamily="18" charset="-122"/>
                <a:ea typeface="思源宋体 CN Heavy" panose="02020900000000000000" pitchFamily="18" charset="-122"/>
              </a:rPr>
              <a:t>03</a:t>
            </a:r>
            <a:endParaRPr lang="zh-CN" altLang="en-US" sz="2400" dirty="0">
              <a:solidFill>
                <a:schemeClr val="bg1"/>
              </a:solidFill>
              <a:latin typeface="思源宋体 CN Heavy" panose="02020900000000000000" pitchFamily="18" charset="-122"/>
              <a:ea typeface="思源宋体 CN Heavy" panose="02020900000000000000" pitchFamily="18" charset="-122"/>
            </a:endParaRPr>
          </a:p>
        </p:txBody>
      </p:sp>
      <p:sp>
        <p:nvSpPr>
          <p:cNvPr id="22" name="文本框 21">
            <a:extLst>
              <a:ext uri="{FF2B5EF4-FFF2-40B4-BE49-F238E27FC236}">
                <a16:creationId xmlns:a16="http://schemas.microsoft.com/office/drawing/2014/main" id="{97A8E6D1-E917-D7EF-8948-571C60B3F608}"/>
              </a:ext>
            </a:extLst>
          </p:cNvPr>
          <p:cNvSpPr txBox="1"/>
          <p:nvPr/>
        </p:nvSpPr>
        <p:spPr>
          <a:xfrm>
            <a:off x="7292789" y="2813913"/>
            <a:ext cx="649496" cy="461665"/>
          </a:xfrm>
          <a:prstGeom prst="rect">
            <a:avLst/>
          </a:prstGeom>
          <a:noFill/>
        </p:spPr>
        <p:txBody>
          <a:bodyPr wrap="square" rtlCol="0">
            <a:spAutoFit/>
          </a:bodyPr>
          <a:lstStyle/>
          <a:p>
            <a:r>
              <a:rPr lang="en-US" altLang="zh-CN" sz="2400" dirty="0">
                <a:solidFill>
                  <a:schemeClr val="bg1"/>
                </a:solidFill>
                <a:latin typeface="思源宋体 CN Heavy" panose="02020900000000000000" pitchFamily="18" charset="-122"/>
                <a:ea typeface="思源宋体 CN Heavy" panose="02020900000000000000" pitchFamily="18" charset="-122"/>
              </a:rPr>
              <a:t>04</a:t>
            </a:r>
            <a:endParaRPr lang="zh-CN" altLang="en-US" sz="2400" dirty="0">
              <a:solidFill>
                <a:schemeClr val="bg1"/>
              </a:solidFill>
              <a:latin typeface="思源宋体 CN Heavy" panose="02020900000000000000" pitchFamily="18" charset="-122"/>
              <a:ea typeface="思源宋体 CN Heavy" panose="02020900000000000000" pitchFamily="18" charset="-122"/>
            </a:endParaRPr>
          </a:p>
        </p:txBody>
      </p:sp>
      <p:sp>
        <p:nvSpPr>
          <p:cNvPr id="23" name="文本框 22">
            <a:extLst>
              <a:ext uri="{FF2B5EF4-FFF2-40B4-BE49-F238E27FC236}">
                <a16:creationId xmlns:a16="http://schemas.microsoft.com/office/drawing/2014/main" id="{96FF17A2-73AA-0A93-3F65-12E51159F2B0}"/>
              </a:ext>
            </a:extLst>
          </p:cNvPr>
          <p:cNvSpPr txBox="1"/>
          <p:nvPr/>
        </p:nvSpPr>
        <p:spPr>
          <a:xfrm>
            <a:off x="7620112" y="4206161"/>
            <a:ext cx="649496" cy="461665"/>
          </a:xfrm>
          <a:prstGeom prst="rect">
            <a:avLst/>
          </a:prstGeom>
          <a:noFill/>
        </p:spPr>
        <p:txBody>
          <a:bodyPr wrap="square" rtlCol="0">
            <a:spAutoFit/>
          </a:bodyPr>
          <a:lstStyle/>
          <a:p>
            <a:r>
              <a:rPr lang="en-US" altLang="zh-CN" sz="2400" dirty="0">
                <a:solidFill>
                  <a:schemeClr val="bg1"/>
                </a:solidFill>
                <a:latin typeface="思源宋体 CN Heavy" panose="02020900000000000000" pitchFamily="18" charset="-122"/>
                <a:ea typeface="思源宋体 CN Heavy" panose="02020900000000000000" pitchFamily="18" charset="-122"/>
              </a:rPr>
              <a:t>05</a:t>
            </a:r>
            <a:endParaRPr lang="zh-CN" altLang="en-US" sz="2400" dirty="0">
              <a:solidFill>
                <a:schemeClr val="bg1"/>
              </a:solidFill>
              <a:latin typeface="思源宋体 CN Heavy" panose="02020900000000000000" pitchFamily="18" charset="-122"/>
              <a:ea typeface="思源宋体 CN Heavy" panose="02020900000000000000" pitchFamily="18" charset="-122"/>
            </a:endParaRPr>
          </a:p>
        </p:txBody>
      </p:sp>
      <p:sp>
        <p:nvSpPr>
          <p:cNvPr id="24" name="文本框 23">
            <a:extLst>
              <a:ext uri="{FF2B5EF4-FFF2-40B4-BE49-F238E27FC236}">
                <a16:creationId xmlns:a16="http://schemas.microsoft.com/office/drawing/2014/main" id="{68E9621D-3FC3-6F42-BA71-C6FB14319214}"/>
              </a:ext>
            </a:extLst>
          </p:cNvPr>
          <p:cNvSpPr txBox="1"/>
          <p:nvPr/>
        </p:nvSpPr>
        <p:spPr>
          <a:xfrm>
            <a:off x="1231859" y="4206161"/>
            <a:ext cx="2582053" cy="524503"/>
          </a:xfrm>
          <a:prstGeom prst="rect">
            <a:avLst/>
          </a:prstGeom>
          <a:noFill/>
          <a:ln w="0">
            <a:noFill/>
          </a:ln>
        </p:spPr>
        <p:txBody>
          <a:bodyPr vert="horz" wrap="square" lIns="89535" tIns="46355" rIns="89535" bIns="46355" anchor="t">
            <a:spAutoFit/>
          </a:bodyPr>
          <a:lstStyle/>
          <a:p>
            <a:pPr marL="0" indent="0" algn="dist" defTabSz="508000" eaLnBrk="0" fontAlgn="auto" latinLnBrk="0">
              <a:lnSpc>
                <a:spcPct val="100000"/>
              </a:lnSpc>
              <a:spcBef>
                <a:spcPts val="0"/>
              </a:spcBef>
              <a:spcAft>
                <a:spcPts val="0"/>
              </a:spcAft>
              <a:buFontTx/>
              <a:buNone/>
            </a:pPr>
            <a:r>
              <a:rPr lang="zh-CN" altLang="en-US" sz="2800" dirty="0">
                <a:latin typeface="思源宋体 CN Heavy" panose="02020900000000000000" pitchFamily="18" charset="-122"/>
                <a:ea typeface="思源宋体 CN Heavy" panose="02020900000000000000" pitchFamily="18" charset="-122"/>
                <a:sym typeface="字魂54号-贤黑" panose="00000500000000000000" pitchFamily="2" charset="-122"/>
              </a:rPr>
              <a:t>信息化特征</a:t>
            </a:r>
          </a:p>
        </p:txBody>
      </p:sp>
      <p:sp>
        <p:nvSpPr>
          <p:cNvPr id="25" name="文本框 24">
            <a:extLst>
              <a:ext uri="{FF2B5EF4-FFF2-40B4-BE49-F238E27FC236}">
                <a16:creationId xmlns:a16="http://schemas.microsoft.com/office/drawing/2014/main" id="{EEE92138-F303-FCB3-6072-E6EDF3247F3D}"/>
              </a:ext>
            </a:extLst>
          </p:cNvPr>
          <p:cNvSpPr txBox="1"/>
          <p:nvPr/>
        </p:nvSpPr>
        <p:spPr>
          <a:xfrm>
            <a:off x="1550273" y="2813556"/>
            <a:ext cx="2582053" cy="524503"/>
          </a:xfrm>
          <a:prstGeom prst="rect">
            <a:avLst/>
          </a:prstGeom>
          <a:noFill/>
          <a:ln w="0">
            <a:noFill/>
          </a:ln>
        </p:spPr>
        <p:txBody>
          <a:bodyPr vert="horz" wrap="square" lIns="89535" tIns="46355" rIns="89535" bIns="46355" anchor="t">
            <a:spAutoFit/>
          </a:bodyPr>
          <a:lstStyle/>
          <a:p>
            <a:pPr marL="0" indent="0" algn="dist" defTabSz="508000" eaLnBrk="0" fontAlgn="auto" latinLnBrk="0">
              <a:lnSpc>
                <a:spcPct val="100000"/>
              </a:lnSpc>
              <a:spcBef>
                <a:spcPts val="0"/>
              </a:spcBef>
              <a:spcAft>
                <a:spcPts val="0"/>
              </a:spcAft>
              <a:buFontTx/>
              <a:buNone/>
            </a:pPr>
            <a:r>
              <a:rPr lang="zh-CN" altLang="en-US" sz="2800" dirty="0">
                <a:latin typeface="思源宋体 CN Heavy" panose="02020900000000000000" pitchFamily="18" charset="-122"/>
                <a:ea typeface="思源宋体 CN Heavy" panose="02020900000000000000" pitchFamily="18" charset="-122"/>
                <a:sym typeface="字魂54号-贤黑" panose="00000500000000000000" pitchFamily="2" charset="-122"/>
              </a:rPr>
              <a:t>个性化特征</a:t>
            </a:r>
          </a:p>
        </p:txBody>
      </p:sp>
      <p:sp>
        <p:nvSpPr>
          <p:cNvPr id="26" name="文本框 25">
            <a:extLst>
              <a:ext uri="{FF2B5EF4-FFF2-40B4-BE49-F238E27FC236}">
                <a16:creationId xmlns:a16="http://schemas.microsoft.com/office/drawing/2014/main" id="{09ACCDB7-9298-A575-40EA-840B0E6BE106}"/>
              </a:ext>
            </a:extLst>
          </p:cNvPr>
          <p:cNvSpPr txBox="1"/>
          <p:nvPr/>
        </p:nvSpPr>
        <p:spPr>
          <a:xfrm>
            <a:off x="4804973" y="1509712"/>
            <a:ext cx="2582053" cy="524503"/>
          </a:xfrm>
          <a:prstGeom prst="rect">
            <a:avLst/>
          </a:prstGeom>
          <a:noFill/>
          <a:ln w="0">
            <a:noFill/>
          </a:ln>
        </p:spPr>
        <p:txBody>
          <a:bodyPr vert="horz" wrap="square" lIns="89535" tIns="46355" rIns="89535" bIns="46355" anchor="t">
            <a:spAutoFit/>
          </a:bodyPr>
          <a:lstStyle/>
          <a:p>
            <a:pPr indent="0" algn="dist" fontAlgn="auto">
              <a:lnSpc>
                <a:spcPct val="100000"/>
              </a:lnSpc>
              <a:spcBef>
                <a:spcPts val="0"/>
              </a:spcBef>
              <a:spcAft>
                <a:spcPts val="0"/>
              </a:spcAft>
              <a:buFontTx/>
              <a:buNone/>
            </a:pPr>
            <a:r>
              <a:rPr lang="zh-CN" altLang="en-US" sz="2800" dirty="0">
                <a:latin typeface="思源宋体 CN Heavy" panose="02020900000000000000" pitchFamily="18" charset="-122"/>
                <a:ea typeface="思源宋体 CN Heavy" panose="02020900000000000000" pitchFamily="18" charset="-122"/>
                <a:sym typeface="字魂54号-贤黑" panose="00000500000000000000" pitchFamily="2" charset="-122"/>
              </a:rPr>
              <a:t>象征性特征</a:t>
            </a:r>
          </a:p>
        </p:txBody>
      </p:sp>
      <p:sp>
        <p:nvSpPr>
          <p:cNvPr id="27" name="文本框 26">
            <a:extLst>
              <a:ext uri="{FF2B5EF4-FFF2-40B4-BE49-F238E27FC236}">
                <a16:creationId xmlns:a16="http://schemas.microsoft.com/office/drawing/2014/main" id="{E035CED3-0BAB-012E-B341-D8C3E5E975BB}"/>
              </a:ext>
            </a:extLst>
          </p:cNvPr>
          <p:cNvSpPr txBox="1"/>
          <p:nvPr/>
        </p:nvSpPr>
        <p:spPr>
          <a:xfrm>
            <a:off x="8059674" y="2813556"/>
            <a:ext cx="2582053" cy="524503"/>
          </a:xfrm>
          <a:prstGeom prst="rect">
            <a:avLst/>
          </a:prstGeom>
          <a:noFill/>
          <a:ln w="0">
            <a:noFill/>
          </a:ln>
        </p:spPr>
        <p:txBody>
          <a:bodyPr vert="horz" wrap="square" lIns="89535" tIns="46355" rIns="89535" bIns="46355" anchor="t">
            <a:spAutoFit/>
          </a:bodyPr>
          <a:lstStyle/>
          <a:p>
            <a:pPr marL="0" indent="0" algn="dist" defTabSz="508000" eaLnBrk="0" fontAlgn="auto" latinLnBrk="0">
              <a:lnSpc>
                <a:spcPct val="100000"/>
              </a:lnSpc>
              <a:spcBef>
                <a:spcPts val="0"/>
              </a:spcBef>
              <a:spcAft>
                <a:spcPts val="0"/>
              </a:spcAft>
              <a:buFontTx/>
              <a:buNone/>
            </a:pPr>
            <a:r>
              <a:rPr lang="zh-CN" altLang="en-US" sz="2800" dirty="0">
                <a:latin typeface="思源宋体 CN Heavy" panose="02020900000000000000" pitchFamily="18" charset="-122"/>
                <a:ea typeface="思源宋体 CN Heavy" panose="02020900000000000000" pitchFamily="18" charset="-122"/>
                <a:sym typeface="字魂54号-贤黑" panose="00000500000000000000" pitchFamily="2" charset="-122"/>
              </a:rPr>
              <a:t>审美性特征</a:t>
            </a:r>
          </a:p>
        </p:txBody>
      </p:sp>
      <p:sp>
        <p:nvSpPr>
          <p:cNvPr id="28" name="文本框 27">
            <a:extLst>
              <a:ext uri="{FF2B5EF4-FFF2-40B4-BE49-F238E27FC236}">
                <a16:creationId xmlns:a16="http://schemas.microsoft.com/office/drawing/2014/main" id="{198C5493-2CD6-FBAB-1E30-1A6406DCD901}"/>
              </a:ext>
            </a:extLst>
          </p:cNvPr>
          <p:cNvSpPr txBox="1"/>
          <p:nvPr/>
        </p:nvSpPr>
        <p:spPr>
          <a:xfrm>
            <a:off x="8378088" y="4166758"/>
            <a:ext cx="2582053" cy="524503"/>
          </a:xfrm>
          <a:prstGeom prst="rect">
            <a:avLst/>
          </a:prstGeom>
          <a:noFill/>
          <a:ln w="0">
            <a:noFill/>
          </a:ln>
        </p:spPr>
        <p:txBody>
          <a:bodyPr vert="horz" wrap="square" lIns="89535" tIns="46355" rIns="89535" bIns="46355" anchor="t">
            <a:spAutoFit/>
          </a:bodyPr>
          <a:lstStyle/>
          <a:p>
            <a:pPr marL="0" indent="0" algn="dist" defTabSz="508000" eaLnBrk="0" fontAlgn="auto" latinLnBrk="0">
              <a:lnSpc>
                <a:spcPct val="100000"/>
              </a:lnSpc>
              <a:spcBef>
                <a:spcPts val="0"/>
              </a:spcBef>
              <a:spcAft>
                <a:spcPts val="0"/>
              </a:spcAft>
              <a:buFontTx/>
              <a:buNone/>
            </a:pPr>
            <a:r>
              <a:rPr lang="zh-CN" altLang="en-US" sz="2800" dirty="0">
                <a:latin typeface="思源宋体 CN Heavy" panose="02020900000000000000" pitchFamily="18" charset="-122"/>
                <a:ea typeface="思源宋体 CN Heavy" panose="02020900000000000000" pitchFamily="18" charset="-122"/>
                <a:sym typeface="字魂54号-贤黑" panose="00000500000000000000" pitchFamily="2" charset="-122"/>
              </a:rPr>
              <a:t>演变性特征</a:t>
            </a:r>
          </a:p>
        </p:txBody>
      </p:sp>
      <p:sp>
        <p:nvSpPr>
          <p:cNvPr id="29" name="矩形 28">
            <a:extLst>
              <a:ext uri="{FF2B5EF4-FFF2-40B4-BE49-F238E27FC236}">
                <a16:creationId xmlns:a16="http://schemas.microsoft.com/office/drawing/2014/main" id="{CCC8CDB6-ACD8-474B-E1F6-4512F05449D0}"/>
              </a:ext>
            </a:extLst>
          </p:cNvPr>
          <p:cNvSpPr/>
          <p:nvPr/>
        </p:nvSpPr>
        <p:spPr>
          <a:xfrm>
            <a:off x="1399776" y="150456"/>
            <a:ext cx="2492990" cy="646331"/>
          </a:xfrm>
          <a:prstGeom prst="rect">
            <a:avLst/>
          </a:prstGeom>
        </p:spPr>
        <p:txBody>
          <a:bodyPr wrap="none">
            <a:spAutoFit/>
          </a:bodyPr>
          <a:lstStyle/>
          <a:p>
            <a:pPr>
              <a:defRPr/>
            </a:pPr>
            <a:r>
              <a:rPr lang="zh-CN" altLang="en-US" sz="3600" dirty="0">
                <a:solidFill>
                  <a:schemeClr val="tx1">
                    <a:lumMod val="75000"/>
                    <a:lumOff val="25000"/>
                  </a:schemeClr>
                </a:solidFill>
                <a:latin typeface="华文琥珀" panose="02010800040101010101" pitchFamily="2" charset="-122"/>
                <a:ea typeface="华文琥珀" panose="02010800040101010101" pitchFamily="2" charset="-122"/>
              </a:rPr>
              <a:t>标志的特征</a:t>
            </a:r>
            <a:endParaRPr lang="zh-CN" altLang="zh-CN" sz="3600" dirty="0">
              <a:solidFill>
                <a:schemeClr val="tx1">
                  <a:lumMod val="75000"/>
                  <a:lumOff val="25000"/>
                </a:schemeClr>
              </a:solidFill>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4282921366"/>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anim calcmode="lin" valueType="num">
                                      <p:cBhvr>
                                        <p:cTn id="19" dur="500" fill="hold"/>
                                        <p:tgtEl>
                                          <p:spTgt spid="64"/>
                                        </p:tgtEl>
                                        <p:attrNameLst>
                                          <p:attrName>ppt_w</p:attrName>
                                        </p:attrNameLst>
                                      </p:cBhvr>
                                      <p:tavLst>
                                        <p:tav tm="0">
                                          <p:val>
                                            <p:fltVal val="0"/>
                                          </p:val>
                                        </p:tav>
                                        <p:tav tm="100000">
                                          <p:val>
                                            <p:strVal val="#ppt_w"/>
                                          </p:val>
                                        </p:tav>
                                      </p:tavLst>
                                    </p:anim>
                                    <p:anim calcmode="lin" valueType="num">
                                      <p:cBhvr>
                                        <p:cTn id="20" dur="500" fill="hold"/>
                                        <p:tgtEl>
                                          <p:spTgt spid="64"/>
                                        </p:tgtEl>
                                        <p:attrNameLst>
                                          <p:attrName>ppt_h</p:attrName>
                                        </p:attrNameLst>
                                      </p:cBhvr>
                                      <p:tavLst>
                                        <p:tav tm="0">
                                          <p:val>
                                            <p:fltVal val="0"/>
                                          </p:val>
                                        </p:tav>
                                        <p:tav tm="100000">
                                          <p:val>
                                            <p:strVal val="#ppt_h"/>
                                          </p:val>
                                        </p:tav>
                                      </p:tavLst>
                                    </p:anim>
                                    <p:animEffect transition="in" filter="fade">
                                      <p:cBhvr>
                                        <p:cTn id="21" dur="500"/>
                                        <p:tgtEl>
                                          <p:spTgt spid="6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500" fill="hold"/>
                                        <p:tgtEl>
                                          <p:spTgt spid="60"/>
                                        </p:tgtEl>
                                        <p:attrNameLst>
                                          <p:attrName>ppt_w</p:attrName>
                                        </p:attrNameLst>
                                      </p:cBhvr>
                                      <p:tavLst>
                                        <p:tav tm="0">
                                          <p:val>
                                            <p:fltVal val="0"/>
                                          </p:val>
                                        </p:tav>
                                        <p:tav tm="100000">
                                          <p:val>
                                            <p:strVal val="#ppt_w"/>
                                          </p:val>
                                        </p:tav>
                                      </p:tavLst>
                                    </p:anim>
                                    <p:anim calcmode="lin" valueType="num">
                                      <p:cBhvr>
                                        <p:cTn id="37" dur="500" fill="hold"/>
                                        <p:tgtEl>
                                          <p:spTgt spid="60"/>
                                        </p:tgtEl>
                                        <p:attrNameLst>
                                          <p:attrName>ppt_h</p:attrName>
                                        </p:attrNameLst>
                                      </p:cBhvr>
                                      <p:tavLst>
                                        <p:tav tm="0">
                                          <p:val>
                                            <p:fltVal val="0"/>
                                          </p:val>
                                        </p:tav>
                                        <p:tav tm="100000">
                                          <p:val>
                                            <p:strVal val="#ppt_h"/>
                                          </p:val>
                                        </p:tav>
                                      </p:tavLst>
                                    </p:anim>
                                    <p:animEffect transition="in" filter="fade">
                                      <p:cBhvr>
                                        <p:cTn id="38" dur="500"/>
                                        <p:tgtEl>
                                          <p:spTgt spid="6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ppt_w</p:attrName>
                                        </p:attrNameLst>
                                      </p:cBhvr>
                                      <p:tavLst>
                                        <p:tav tm="0">
                                          <p:val>
                                            <p:fltVal val="0"/>
                                          </p:val>
                                        </p:tav>
                                        <p:tav tm="100000">
                                          <p:val>
                                            <p:strVal val="#ppt_w"/>
                                          </p:val>
                                        </p:tav>
                                      </p:tavLst>
                                    </p:anim>
                                    <p:anim calcmode="lin" valueType="num">
                                      <p:cBhvr>
                                        <p:cTn id="49" dur="500" fill="hold"/>
                                        <p:tgtEl>
                                          <p:spTgt spid="26"/>
                                        </p:tgtEl>
                                        <p:attrNameLst>
                                          <p:attrName>ppt_h</p:attrName>
                                        </p:attrNameLst>
                                      </p:cBhvr>
                                      <p:tavLst>
                                        <p:tav tm="0">
                                          <p:val>
                                            <p:fltVal val="0"/>
                                          </p:val>
                                        </p:tav>
                                        <p:tav tm="100000">
                                          <p:val>
                                            <p:strVal val="#ppt_h"/>
                                          </p:val>
                                        </p:tav>
                                      </p:tavLst>
                                    </p:anim>
                                    <p:animEffect transition="in" filter="fade">
                                      <p:cBhvr>
                                        <p:cTn id="50" dur="500"/>
                                        <p:tgtEl>
                                          <p:spTgt spid="26"/>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animEffect transition="in" filter="fade">
                                      <p:cBhvr>
                                        <p:cTn id="55" dur="500"/>
                                        <p:tgtEl>
                                          <p:spTgt spid="2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p:cTn id="65" dur="500" fill="hold"/>
                                        <p:tgtEl>
                                          <p:spTgt spid="22"/>
                                        </p:tgtEl>
                                        <p:attrNameLst>
                                          <p:attrName>ppt_w</p:attrName>
                                        </p:attrNameLst>
                                      </p:cBhvr>
                                      <p:tavLst>
                                        <p:tav tm="0">
                                          <p:val>
                                            <p:fltVal val="0"/>
                                          </p:val>
                                        </p:tav>
                                        <p:tav tm="100000">
                                          <p:val>
                                            <p:strVal val="#ppt_w"/>
                                          </p:val>
                                        </p:tav>
                                      </p:tavLst>
                                    </p:anim>
                                    <p:anim calcmode="lin" valueType="num">
                                      <p:cBhvr>
                                        <p:cTn id="66" dur="500" fill="hold"/>
                                        <p:tgtEl>
                                          <p:spTgt spid="22"/>
                                        </p:tgtEl>
                                        <p:attrNameLst>
                                          <p:attrName>ppt_h</p:attrName>
                                        </p:attrNameLst>
                                      </p:cBhvr>
                                      <p:tavLst>
                                        <p:tav tm="0">
                                          <p:val>
                                            <p:fltVal val="0"/>
                                          </p:val>
                                        </p:tav>
                                        <p:tav tm="100000">
                                          <p:val>
                                            <p:strVal val="#ppt_h"/>
                                          </p:val>
                                        </p:tav>
                                      </p:tavLst>
                                    </p:anim>
                                    <p:animEffect transition="in" filter="fade">
                                      <p:cBhvr>
                                        <p:cTn id="67" dur="500"/>
                                        <p:tgtEl>
                                          <p:spTgt spid="22"/>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p:cTn id="70" dur="500" fill="hold"/>
                                        <p:tgtEl>
                                          <p:spTgt spid="77"/>
                                        </p:tgtEl>
                                        <p:attrNameLst>
                                          <p:attrName>ppt_w</p:attrName>
                                        </p:attrNameLst>
                                      </p:cBhvr>
                                      <p:tavLst>
                                        <p:tav tm="0">
                                          <p:val>
                                            <p:fltVal val="0"/>
                                          </p:val>
                                        </p:tav>
                                        <p:tav tm="100000">
                                          <p:val>
                                            <p:strVal val="#ppt_w"/>
                                          </p:val>
                                        </p:tav>
                                      </p:tavLst>
                                    </p:anim>
                                    <p:anim calcmode="lin" valueType="num">
                                      <p:cBhvr>
                                        <p:cTn id="71" dur="500" fill="hold"/>
                                        <p:tgtEl>
                                          <p:spTgt spid="77"/>
                                        </p:tgtEl>
                                        <p:attrNameLst>
                                          <p:attrName>ppt_h</p:attrName>
                                        </p:attrNameLst>
                                      </p:cBhvr>
                                      <p:tavLst>
                                        <p:tav tm="0">
                                          <p:val>
                                            <p:fltVal val="0"/>
                                          </p:val>
                                        </p:tav>
                                        <p:tav tm="100000">
                                          <p:val>
                                            <p:strVal val="#ppt_h"/>
                                          </p:val>
                                        </p:tav>
                                      </p:tavLst>
                                    </p:anim>
                                    <p:animEffect transition="in" filter="fade">
                                      <p:cBhvr>
                                        <p:cTn id="72" dur="500"/>
                                        <p:tgtEl>
                                          <p:spTgt spid="77"/>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p:cTn id="75" dur="500" fill="hold"/>
                                        <p:tgtEl>
                                          <p:spTgt spid="27"/>
                                        </p:tgtEl>
                                        <p:attrNameLst>
                                          <p:attrName>ppt_w</p:attrName>
                                        </p:attrNameLst>
                                      </p:cBhvr>
                                      <p:tavLst>
                                        <p:tav tm="0">
                                          <p:val>
                                            <p:fltVal val="0"/>
                                          </p:val>
                                        </p:tav>
                                        <p:tav tm="100000">
                                          <p:val>
                                            <p:strVal val="#ppt_w"/>
                                          </p:val>
                                        </p:tav>
                                      </p:tavLst>
                                    </p:anim>
                                    <p:anim calcmode="lin" valueType="num">
                                      <p:cBhvr>
                                        <p:cTn id="76" dur="500" fill="hold"/>
                                        <p:tgtEl>
                                          <p:spTgt spid="27"/>
                                        </p:tgtEl>
                                        <p:attrNameLst>
                                          <p:attrName>ppt_h</p:attrName>
                                        </p:attrNameLst>
                                      </p:cBhvr>
                                      <p:tavLst>
                                        <p:tav tm="0">
                                          <p:val>
                                            <p:fltVal val="0"/>
                                          </p:val>
                                        </p:tav>
                                        <p:tav tm="100000">
                                          <p:val>
                                            <p:strVal val="#ppt_h"/>
                                          </p:val>
                                        </p:tav>
                                      </p:tavLst>
                                    </p:anim>
                                    <p:animEffect transition="in" filter="fade">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ppt_w</p:attrName>
                                        </p:attrNameLst>
                                      </p:cBhvr>
                                      <p:tavLst>
                                        <p:tav tm="0">
                                          <p:val>
                                            <p:fltVal val="0"/>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animEffect transition="in" filter="fade">
                                      <p:cBhvr>
                                        <p:cTn id="84" dur="500"/>
                                        <p:tgtEl>
                                          <p:spTgt spid="23"/>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4" grpId="0" animBg="1"/>
      <p:bldP spid="35" grpId="0" animBg="1"/>
      <p:bldP spid="72" grpId="0" animBg="1"/>
      <p:bldP spid="77" grpId="0" animBg="1"/>
      <p:bldP spid="18" grpId="0"/>
      <p:bldP spid="20" grpId="0"/>
      <p:bldP spid="21" grpId="0"/>
      <p:bldP spid="22" grpId="0"/>
      <p:bldP spid="23" grpId="0"/>
      <p:bldP spid="24" grpId="0"/>
      <p:bldP spid="25" grpId="0"/>
      <p:bldP spid="26" grpId="0"/>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21C4A5E3-5007-41CA-8B3A-B9A36539D8C8}"/>
              </a:ext>
            </a:extLst>
          </p:cNvPr>
          <p:cNvGrpSpPr/>
          <p:nvPr/>
        </p:nvGrpSpPr>
        <p:grpSpPr>
          <a:xfrm rot="5400000" flipH="1">
            <a:off x="-275644" y="-276807"/>
            <a:ext cx="1581153" cy="1906167"/>
            <a:chOff x="9277350" y="3881016"/>
            <a:chExt cx="2990850" cy="3605633"/>
          </a:xfrm>
        </p:grpSpPr>
        <p:sp>
          <p:nvSpPr>
            <p:cNvPr id="4" name="任意多边形: 形状 3">
              <a:extLst>
                <a:ext uri="{FF2B5EF4-FFF2-40B4-BE49-F238E27FC236}">
                  <a16:creationId xmlns:a16="http://schemas.microsoft.com/office/drawing/2014/main" id="{3CD054F6-C85E-4691-AA24-BCC01FD34923}"/>
                </a:ext>
              </a:extLst>
            </p:cNvPr>
            <p:cNvSpPr/>
            <p:nvPr/>
          </p:nvSpPr>
          <p:spPr>
            <a:xfrm rot="16200000" flipV="1">
              <a:off x="9246183" y="3912183"/>
              <a:ext cx="2976983" cy="2914650"/>
            </a:xfrm>
            <a:custGeom>
              <a:avLst/>
              <a:gdLst>
                <a:gd name="connsiteX0" fmla="*/ 0 w 7004667"/>
                <a:gd name="connsiteY0" fmla="*/ 0 h 6858002"/>
                <a:gd name="connsiteX1" fmla="*/ 7004667 w 7004667"/>
                <a:gd name="connsiteY1" fmla="*/ 0 h 6858002"/>
                <a:gd name="connsiteX2" fmla="*/ 6927890 w 7004667"/>
                <a:gd name="connsiteY2" fmla="*/ 13049 h 6858002"/>
                <a:gd name="connsiteX3" fmla="*/ 4016144 w 7004667"/>
                <a:gd name="connsiteY3" fmla="*/ 3524955 h 6858002"/>
                <a:gd name="connsiteX4" fmla="*/ 980784 w 7004667"/>
                <a:gd name="connsiteY4" fmla="*/ 6858002 h 6858002"/>
                <a:gd name="connsiteX5" fmla="*/ 0 w 7004667"/>
                <a:gd name="connsiteY5"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4667" h="6858002">
                  <a:moveTo>
                    <a:pt x="0" y="0"/>
                  </a:moveTo>
                  <a:lnTo>
                    <a:pt x="7004667" y="0"/>
                  </a:lnTo>
                  <a:lnTo>
                    <a:pt x="6927890" y="13049"/>
                  </a:lnTo>
                  <a:cubicBezTo>
                    <a:pt x="5094667" y="437170"/>
                    <a:pt x="6918515" y="3313232"/>
                    <a:pt x="4016144" y="3524955"/>
                  </a:cubicBezTo>
                  <a:cubicBezTo>
                    <a:pt x="933197" y="3670782"/>
                    <a:pt x="3682935" y="6027461"/>
                    <a:pt x="980784" y="6858002"/>
                  </a:cubicBezTo>
                  <a:lnTo>
                    <a:pt x="0" y="6858002"/>
                  </a:lnTo>
                  <a:close/>
                </a:path>
              </a:pathLst>
            </a:custGeom>
            <a:solidFill>
              <a:srgbClr val="4881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5" name="任意多边形: 形状 4">
              <a:extLst>
                <a:ext uri="{FF2B5EF4-FFF2-40B4-BE49-F238E27FC236}">
                  <a16:creationId xmlns:a16="http://schemas.microsoft.com/office/drawing/2014/main" id="{C40692F9-FDBA-46AB-BA8A-F636F263944B}"/>
                </a:ext>
              </a:extLst>
            </p:cNvPr>
            <p:cNvSpPr/>
            <p:nvPr/>
          </p:nvSpPr>
          <p:spPr>
            <a:xfrm rot="16200000" flipV="1">
              <a:off x="9322383" y="4540833"/>
              <a:ext cx="2976983" cy="2914650"/>
            </a:xfrm>
            <a:custGeom>
              <a:avLst/>
              <a:gdLst>
                <a:gd name="connsiteX0" fmla="*/ 0 w 7004667"/>
                <a:gd name="connsiteY0" fmla="*/ 0 h 6858002"/>
                <a:gd name="connsiteX1" fmla="*/ 7004667 w 7004667"/>
                <a:gd name="connsiteY1" fmla="*/ 0 h 6858002"/>
                <a:gd name="connsiteX2" fmla="*/ 6927890 w 7004667"/>
                <a:gd name="connsiteY2" fmla="*/ 13049 h 6858002"/>
                <a:gd name="connsiteX3" fmla="*/ 4016144 w 7004667"/>
                <a:gd name="connsiteY3" fmla="*/ 3524955 h 6858002"/>
                <a:gd name="connsiteX4" fmla="*/ 980784 w 7004667"/>
                <a:gd name="connsiteY4" fmla="*/ 6858002 h 6858002"/>
                <a:gd name="connsiteX5" fmla="*/ 0 w 7004667"/>
                <a:gd name="connsiteY5"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4667" h="6858002">
                  <a:moveTo>
                    <a:pt x="0" y="0"/>
                  </a:moveTo>
                  <a:lnTo>
                    <a:pt x="7004667" y="0"/>
                  </a:lnTo>
                  <a:lnTo>
                    <a:pt x="6927890" y="13049"/>
                  </a:lnTo>
                  <a:cubicBezTo>
                    <a:pt x="5094667" y="437170"/>
                    <a:pt x="6918515" y="3313232"/>
                    <a:pt x="4016144" y="3524955"/>
                  </a:cubicBezTo>
                  <a:cubicBezTo>
                    <a:pt x="933197" y="3670782"/>
                    <a:pt x="3682935" y="6027461"/>
                    <a:pt x="980784" y="6858002"/>
                  </a:cubicBezTo>
                  <a:lnTo>
                    <a:pt x="0" y="6858002"/>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grpSp>
      <p:grpSp>
        <p:nvGrpSpPr>
          <p:cNvPr id="2" name="组合 1">
            <a:extLst>
              <a:ext uri="{FF2B5EF4-FFF2-40B4-BE49-F238E27FC236}">
                <a16:creationId xmlns:a16="http://schemas.microsoft.com/office/drawing/2014/main" id="{1CBA7DB7-07C5-4189-B531-B7A919A1B342}"/>
              </a:ext>
            </a:extLst>
          </p:cNvPr>
          <p:cNvGrpSpPr/>
          <p:nvPr/>
        </p:nvGrpSpPr>
        <p:grpSpPr>
          <a:xfrm>
            <a:off x="10687050" y="4833355"/>
            <a:ext cx="1924050" cy="2272293"/>
            <a:chOff x="9658350" y="3618467"/>
            <a:chExt cx="2952750" cy="3487182"/>
          </a:xfrm>
        </p:grpSpPr>
        <p:sp>
          <p:nvSpPr>
            <p:cNvPr id="7" name="任意多边形: 形状 6">
              <a:extLst>
                <a:ext uri="{FF2B5EF4-FFF2-40B4-BE49-F238E27FC236}">
                  <a16:creationId xmlns:a16="http://schemas.microsoft.com/office/drawing/2014/main" id="{B9EE3332-203F-4F74-AAFB-EE0317FB2708}"/>
                </a:ext>
              </a:extLst>
            </p:cNvPr>
            <p:cNvSpPr/>
            <p:nvPr/>
          </p:nvSpPr>
          <p:spPr>
            <a:xfrm flipV="1">
              <a:off x="9658350" y="3618467"/>
              <a:ext cx="2533650" cy="3239532"/>
            </a:xfrm>
            <a:custGeom>
              <a:avLst/>
              <a:gdLst>
                <a:gd name="connsiteX0" fmla="*/ 1267209 w 1267209"/>
                <a:gd name="connsiteY0" fmla="*/ 0 h 1620256"/>
                <a:gd name="connsiteX1" fmla="*/ 1267209 w 1267209"/>
                <a:gd name="connsiteY1" fmla="*/ 1620256 h 1620256"/>
                <a:gd name="connsiteX2" fmla="*/ 1244797 w 1267209"/>
                <a:gd name="connsiteY2" fmla="*/ 1613203 h 1620256"/>
                <a:gd name="connsiteX3" fmla="*/ 974486 w 1267209"/>
                <a:gd name="connsiteY3" fmla="*/ 1462269 h 1620256"/>
                <a:gd name="connsiteX4" fmla="*/ 799015 w 1267209"/>
                <a:gd name="connsiteY4" fmla="*/ 631459 h 1620256"/>
                <a:gd name="connsiteX5" fmla="*/ 51638 w 1267209"/>
                <a:gd name="connsiteY5" fmla="*/ 261537 h 1620256"/>
                <a:gd name="connsiteX6" fmla="*/ 0 w 1267209"/>
                <a:gd name="connsiteY6" fmla="*/ 71513 h 1620256"/>
                <a:gd name="connsiteX7" fmla="*/ 4845 w 1267209"/>
                <a:gd name="connsiteY7" fmla="*/ 0 h 162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7209" h="1620256">
                  <a:moveTo>
                    <a:pt x="1267209" y="0"/>
                  </a:moveTo>
                  <a:lnTo>
                    <a:pt x="1267209" y="1620256"/>
                  </a:lnTo>
                  <a:lnTo>
                    <a:pt x="1244797" y="1613203"/>
                  </a:lnTo>
                  <a:cubicBezTo>
                    <a:pt x="1132041" y="1573564"/>
                    <a:pt x="1032319" y="1524229"/>
                    <a:pt x="974486" y="1462269"/>
                  </a:cubicBezTo>
                  <a:cubicBezTo>
                    <a:pt x="799015" y="1274276"/>
                    <a:pt x="952822" y="831581"/>
                    <a:pt x="799015" y="631459"/>
                  </a:cubicBezTo>
                  <a:cubicBezTo>
                    <a:pt x="645206" y="431338"/>
                    <a:pt x="163203" y="427295"/>
                    <a:pt x="51638" y="261537"/>
                  </a:cubicBezTo>
                  <a:cubicBezTo>
                    <a:pt x="16774" y="209737"/>
                    <a:pt x="1479" y="143034"/>
                    <a:pt x="0" y="71513"/>
                  </a:cubicBezTo>
                  <a:lnTo>
                    <a:pt x="4845" y="0"/>
                  </a:lnTo>
                  <a:close/>
                </a:path>
              </a:pathLst>
            </a:custGeom>
            <a:solidFill>
              <a:srgbClr val="D8B7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8" name="任意多边形: 形状 7">
              <a:extLst>
                <a:ext uri="{FF2B5EF4-FFF2-40B4-BE49-F238E27FC236}">
                  <a16:creationId xmlns:a16="http://schemas.microsoft.com/office/drawing/2014/main" id="{4B3A8817-731C-446C-B2E8-55BBB4022599}"/>
                </a:ext>
              </a:extLst>
            </p:cNvPr>
            <p:cNvSpPr/>
            <p:nvPr/>
          </p:nvSpPr>
          <p:spPr>
            <a:xfrm flipV="1">
              <a:off x="10077450" y="3866117"/>
              <a:ext cx="2533650" cy="3239532"/>
            </a:xfrm>
            <a:custGeom>
              <a:avLst/>
              <a:gdLst>
                <a:gd name="connsiteX0" fmla="*/ 1267209 w 1267209"/>
                <a:gd name="connsiteY0" fmla="*/ 0 h 1620256"/>
                <a:gd name="connsiteX1" fmla="*/ 1267209 w 1267209"/>
                <a:gd name="connsiteY1" fmla="*/ 1620256 h 1620256"/>
                <a:gd name="connsiteX2" fmla="*/ 1244797 w 1267209"/>
                <a:gd name="connsiteY2" fmla="*/ 1613203 h 1620256"/>
                <a:gd name="connsiteX3" fmla="*/ 974486 w 1267209"/>
                <a:gd name="connsiteY3" fmla="*/ 1462269 h 1620256"/>
                <a:gd name="connsiteX4" fmla="*/ 799015 w 1267209"/>
                <a:gd name="connsiteY4" fmla="*/ 631459 h 1620256"/>
                <a:gd name="connsiteX5" fmla="*/ 51638 w 1267209"/>
                <a:gd name="connsiteY5" fmla="*/ 261537 h 1620256"/>
                <a:gd name="connsiteX6" fmla="*/ 0 w 1267209"/>
                <a:gd name="connsiteY6" fmla="*/ 71513 h 1620256"/>
                <a:gd name="connsiteX7" fmla="*/ 4845 w 1267209"/>
                <a:gd name="connsiteY7" fmla="*/ 0 h 162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7209" h="1620256">
                  <a:moveTo>
                    <a:pt x="1267209" y="0"/>
                  </a:moveTo>
                  <a:lnTo>
                    <a:pt x="1267209" y="1620256"/>
                  </a:lnTo>
                  <a:lnTo>
                    <a:pt x="1244797" y="1613203"/>
                  </a:lnTo>
                  <a:cubicBezTo>
                    <a:pt x="1132041" y="1573564"/>
                    <a:pt x="1032319" y="1524229"/>
                    <a:pt x="974486" y="1462269"/>
                  </a:cubicBezTo>
                  <a:cubicBezTo>
                    <a:pt x="799015" y="1274276"/>
                    <a:pt x="952822" y="831581"/>
                    <a:pt x="799015" y="631459"/>
                  </a:cubicBezTo>
                  <a:cubicBezTo>
                    <a:pt x="645206" y="431338"/>
                    <a:pt x="163203" y="427295"/>
                    <a:pt x="51638" y="261537"/>
                  </a:cubicBezTo>
                  <a:cubicBezTo>
                    <a:pt x="16774" y="209737"/>
                    <a:pt x="1479" y="143034"/>
                    <a:pt x="0" y="71513"/>
                  </a:cubicBezTo>
                  <a:lnTo>
                    <a:pt x="4845"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grpSp>
      <p:sp>
        <p:nvSpPr>
          <p:cNvPr id="53" name="矩形 52">
            <a:extLst>
              <a:ext uri="{FF2B5EF4-FFF2-40B4-BE49-F238E27FC236}">
                <a16:creationId xmlns:a16="http://schemas.microsoft.com/office/drawing/2014/main" id="{7500FDBA-F125-08B2-1507-68E0F188EF03}"/>
              </a:ext>
            </a:extLst>
          </p:cNvPr>
          <p:cNvSpPr/>
          <p:nvPr/>
        </p:nvSpPr>
        <p:spPr>
          <a:xfrm>
            <a:off x="1399776" y="150456"/>
            <a:ext cx="2954655" cy="646331"/>
          </a:xfrm>
          <a:prstGeom prst="rect">
            <a:avLst/>
          </a:prstGeom>
        </p:spPr>
        <p:txBody>
          <a:bodyPr wrap="none">
            <a:spAutoFit/>
          </a:bodyPr>
          <a:lstStyle/>
          <a:p>
            <a:pPr>
              <a:defRPr/>
            </a:pPr>
            <a:r>
              <a:rPr lang="zh-CN" altLang="en-US" sz="3600" dirty="0">
                <a:solidFill>
                  <a:schemeClr val="tx1">
                    <a:lumMod val="75000"/>
                    <a:lumOff val="25000"/>
                  </a:schemeClr>
                </a:solidFill>
                <a:latin typeface="华文琥珀" panose="02010800040101010101" pitchFamily="2" charset="-122"/>
                <a:ea typeface="华文琥珀" panose="02010800040101010101" pitchFamily="2" charset="-122"/>
              </a:rPr>
              <a:t>信息化的特征</a:t>
            </a:r>
            <a:endParaRPr lang="zh-CN" altLang="zh-CN" sz="3600" dirty="0">
              <a:solidFill>
                <a:schemeClr val="tx1">
                  <a:lumMod val="75000"/>
                  <a:lumOff val="25000"/>
                </a:schemeClr>
              </a:solidFill>
              <a:latin typeface="华文琥珀" panose="02010800040101010101" pitchFamily="2" charset="-122"/>
              <a:ea typeface="华文琥珀" panose="02010800040101010101" pitchFamily="2" charset="-122"/>
            </a:endParaRPr>
          </a:p>
        </p:txBody>
      </p:sp>
      <p:sp>
        <p:nvSpPr>
          <p:cNvPr id="9" name="文本框 8">
            <a:extLst>
              <a:ext uri="{FF2B5EF4-FFF2-40B4-BE49-F238E27FC236}">
                <a16:creationId xmlns:a16="http://schemas.microsoft.com/office/drawing/2014/main" id="{D5FADA2C-AA6F-C5FB-E99E-B90143E00FFC}"/>
              </a:ext>
            </a:extLst>
          </p:cNvPr>
          <p:cNvSpPr txBox="1"/>
          <p:nvPr/>
        </p:nvSpPr>
        <p:spPr>
          <a:xfrm>
            <a:off x="1777077" y="1671336"/>
            <a:ext cx="7914640" cy="611505"/>
          </a:xfrm>
          <a:prstGeom prst="rect">
            <a:avLst/>
          </a:prstGeom>
          <a:noFill/>
        </p:spPr>
        <p:txBody>
          <a:bodyPr wrap="square" rtlCol="0">
            <a:noAutofit/>
          </a:bodyPr>
          <a:lstStyle/>
          <a:p>
            <a:r>
              <a:rPr lang="zh-CN" altLang="en-US" sz="2800" dirty="0">
                <a:solidFill>
                  <a:srgbClr val="488192"/>
                </a:solidFill>
                <a:latin typeface="思源宋体 CN Heavy" panose="02020900000000000000" pitchFamily="18" charset="-122"/>
                <a:ea typeface="思源宋体 CN Heavy" panose="02020900000000000000" pitchFamily="18" charset="-122"/>
                <a:sym typeface="字魂54号-贤黑" panose="00000500000000000000" pitchFamily="2" charset="-122"/>
              </a:rPr>
              <a:t>标志的主要功能就是</a:t>
            </a:r>
            <a:r>
              <a:rPr lang="zh-CN" altLang="en-US" sz="2800" dirty="0">
                <a:solidFill>
                  <a:srgbClr val="D99895"/>
                </a:solidFill>
                <a:latin typeface="思源宋体 CN Heavy" panose="02020900000000000000" pitchFamily="18" charset="-122"/>
                <a:ea typeface="思源宋体 CN Heavy" panose="02020900000000000000" pitchFamily="18" charset="-122"/>
                <a:sym typeface="字魂54号-贤黑" panose="00000500000000000000" pitchFamily="2" charset="-122"/>
              </a:rPr>
              <a:t>有效地传递信息</a:t>
            </a:r>
            <a:r>
              <a:rPr lang="zh-CN" altLang="en-US" sz="2800" dirty="0">
                <a:solidFill>
                  <a:srgbClr val="488192"/>
                </a:solidFill>
                <a:latin typeface="思源宋体 CN Heavy" panose="02020900000000000000" pitchFamily="18" charset="-122"/>
                <a:ea typeface="思源宋体 CN Heavy" panose="02020900000000000000" pitchFamily="18" charset="-122"/>
                <a:sym typeface="字魂54号-贤黑" panose="00000500000000000000" pitchFamily="2" charset="-122"/>
              </a:rPr>
              <a:t>。</a:t>
            </a:r>
          </a:p>
        </p:txBody>
      </p:sp>
      <p:pic>
        <p:nvPicPr>
          <p:cNvPr id="10" name="图片 9">
            <a:extLst>
              <a:ext uri="{FF2B5EF4-FFF2-40B4-BE49-F238E27FC236}">
                <a16:creationId xmlns:a16="http://schemas.microsoft.com/office/drawing/2014/main" id="{793380E0-640F-03EF-8B15-30EB494E21A8}"/>
              </a:ext>
            </a:extLst>
          </p:cNvPr>
          <p:cNvPicPr>
            <a:picLocks noChangeAspect="1"/>
          </p:cNvPicPr>
          <p:nvPr/>
        </p:nvPicPr>
        <p:blipFill>
          <a:blip r:embed="rId3"/>
          <a:stretch>
            <a:fillRect/>
          </a:stretch>
        </p:blipFill>
        <p:spPr>
          <a:xfrm>
            <a:off x="1923944" y="2584736"/>
            <a:ext cx="4860925" cy="2730500"/>
          </a:xfrm>
          <a:prstGeom prst="rect">
            <a:avLst/>
          </a:prstGeom>
          <a:ln>
            <a:noFill/>
          </a:ln>
          <a:effectLst>
            <a:outerShdw blurRad="292100" dist="139700" dir="2700000" algn="tl" rotWithShape="0">
              <a:srgbClr val="333333">
                <a:alpha val="65000"/>
              </a:srgbClr>
            </a:outerShdw>
          </a:effectLst>
        </p:spPr>
      </p:pic>
      <p:pic>
        <p:nvPicPr>
          <p:cNvPr id="16" name="图片 15">
            <a:extLst>
              <a:ext uri="{FF2B5EF4-FFF2-40B4-BE49-F238E27FC236}">
                <a16:creationId xmlns:a16="http://schemas.microsoft.com/office/drawing/2014/main" id="{011F38C7-A9A7-9F7B-617B-A87308378AB1}"/>
              </a:ext>
            </a:extLst>
          </p:cNvPr>
          <p:cNvPicPr>
            <a:picLocks noChangeAspect="1"/>
          </p:cNvPicPr>
          <p:nvPr/>
        </p:nvPicPr>
        <p:blipFill>
          <a:blip r:embed="rId4">
            <a:lum bright="6000" contrast="12000"/>
          </a:blip>
          <a:srcRect l="17798" t="17917" r="17682" b="16212"/>
          <a:stretch>
            <a:fillRect/>
          </a:stretch>
        </p:blipFill>
        <p:spPr>
          <a:xfrm>
            <a:off x="6784869" y="2584736"/>
            <a:ext cx="3565317" cy="2730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24702603"/>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22" presetClass="entr" presetSubtype="8"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21C4A5E3-5007-41CA-8B3A-B9A36539D8C8}"/>
              </a:ext>
            </a:extLst>
          </p:cNvPr>
          <p:cNvGrpSpPr/>
          <p:nvPr/>
        </p:nvGrpSpPr>
        <p:grpSpPr>
          <a:xfrm rot="5400000" flipH="1">
            <a:off x="-275644" y="-276807"/>
            <a:ext cx="1581153" cy="1906167"/>
            <a:chOff x="9277350" y="3881016"/>
            <a:chExt cx="2990850" cy="3605633"/>
          </a:xfrm>
        </p:grpSpPr>
        <p:sp>
          <p:nvSpPr>
            <p:cNvPr id="4" name="任意多边形: 形状 3">
              <a:extLst>
                <a:ext uri="{FF2B5EF4-FFF2-40B4-BE49-F238E27FC236}">
                  <a16:creationId xmlns:a16="http://schemas.microsoft.com/office/drawing/2014/main" id="{3CD054F6-C85E-4691-AA24-BCC01FD34923}"/>
                </a:ext>
              </a:extLst>
            </p:cNvPr>
            <p:cNvSpPr/>
            <p:nvPr/>
          </p:nvSpPr>
          <p:spPr>
            <a:xfrm rot="16200000" flipV="1">
              <a:off x="9246183" y="3912183"/>
              <a:ext cx="2976983" cy="2914650"/>
            </a:xfrm>
            <a:custGeom>
              <a:avLst/>
              <a:gdLst>
                <a:gd name="connsiteX0" fmla="*/ 0 w 7004667"/>
                <a:gd name="connsiteY0" fmla="*/ 0 h 6858002"/>
                <a:gd name="connsiteX1" fmla="*/ 7004667 w 7004667"/>
                <a:gd name="connsiteY1" fmla="*/ 0 h 6858002"/>
                <a:gd name="connsiteX2" fmla="*/ 6927890 w 7004667"/>
                <a:gd name="connsiteY2" fmla="*/ 13049 h 6858002"/>
                <a:gd name="connsiteX3" fmla="*/ 4016144 w 7004667"/>
                <a:gd name="connsiteY3" fmla="*/ 3524955 h 6858002"/>
                <a:gd name="connsiteX4" fmla="*/ 980784 w 7004667"/>
                <a:gd name="connsiteY4" fmla="*/ 6858002 h 6858002"/>
                <a:gd name="connsiteX5" fmla="*/ 0 w 7004667"/>
                <a:gd name="connsiteY5"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4667" h="6858002">
                  <a:moveTo>
                    <a:pt x="0" y="0"/>
                  </a:moveTo>
                  <a:lnTo>
                    <a:pt x="7004667" y="0"/>
                  </a:lnTo>
                  <a:lnTo>
                    <a:pt x="6927890" y="13049"/>
                  </a:lnTo>
                  <a:cubicBezTo>
                    <a:pt x="5094667" y="437170"/>
                    <a:pt x="6918515" y="3313232"/>
                    <a:pt x="4016144" y="3524955"/>
                  </a:cubicBezTo>
                  <a:cubicBezTo>
                    <a:pt x="933197" y="3670782"/>
                    <a:pt x="3682935" y="6027461"/>
                    <a:pt x="980784" y="6858002"/>
                  </a:cubicBezTo>
                  <a:lnTo>
                    <a:pt x="0" y="6858002"/>
                  </a:lnTo>
                  <a:close/>
                </a:path>
              </a:pathLst>
            </a:custGeom>
            <a:solidFill>
              <a:srgbClr val="4881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5" name="任意多边形: 形状 4">
              <a:extLst>
                <a:ext uri="{FF2B5EF4-FFF2-40B4-BE49-F238E27FC236}">
                  <a16:creationId xmlns:a16="http://schemas.microsoft.com/office/drawing/2014/main" id="{C40692F9-FDBA-46AB-BA8A-F636F263944B}"/>
                </a:ext>
              </a:extLst>
            </p:cNvPr>
            <p:cNvSpPr/>
            <p:nvPr/>
          </p:nvSpPr>
          <p:spPr>
            <a:xfrm rot="16200000" flipV="1">
              <a:off x="9322383" y="4540833"/>
              <a:ext cx="2976983" cy="2914650"/>
            </a:xfrm>
            <a:custGeom>
              <a:avLst/>
              <a:gdLst>
                <a:gd name="connsiteX0" fmla="*/ 0 w 7004667"/>
                <a:gd name="connsiteY0" fmla="*/ 0 h 6858002"/>
                <a:gd name="connsiteX1" fmla="*/ 7004667 w 7004667"/>
                <a:gd name="connsiteY1" fmla="*/ 0 h 6858002"/>
                <a:gd name="connsiteX2" fmla="*/ 6927890 w 7004667"/>
                <a:gd name="connsiteY2" fmla="*/ 13049 h 6858002"/>
                <a:gd name="connsiteX3" fmla="*/ 4016144 w 7004667"/>
                <a:gd name="connsiteY3" fmla="*/ 3524955 h 6858002"/>
                <a:gd name="connsiteX4" fmla="*/ 980784 w 7004667"/>
                <a:gd name="connsiteY4" fmla="*/ 6858002 h 6858002"/>
                <a:gd name="connsiteX5" fmla="*/ 0 w 7004667"/>
                <a:gd name="connsiteY5"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4667" h="6858002">
                  <a:moveTo>
                    <a:pt x="0" y="0"/>
                  </a:moveTo>
                  <a:lnTo>
                    <a:pt x="7004667" y="0"/>
                  </a:lnTo>
                  <a:lnTo>
                    <a:pt x="6927890" y="13049"/>
                  </a:lnTo>
                  <a:cubicBezTo>
                    <a:pt x="5094667" y="437170"/>
                    <a:pt x="6918515" y="3313232"/>
                    <a:pt x="4016144" y="3524955"/>
                  </a:cubicBezTo>
                  <a:cubicBezTo>
                    <a:pt x="933197" y="3670782"/>
                    <a:pt x="3682935" y="6027461"/>
                    <a:pt x="980784" y="6858002"/>
                  </a:cubicBezTo>
                  <a:lnTo>
                    <a:pt x="0" y="6858002"/>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grpSp>
      <p:grpSp>
        <p:nvGrpSpPr>
          <p:cNvPr id="2" name="组合 1">
            <a:extLst>
              <a:ext uri="{FF2B5EF4-FFF2-40B4-BE49-F238E27FC236}">
                <a16:creationId xmlns:a16="http://schemas.microsoft.com/office/drawing/2014/main" id="{1CBA7DB7-07C5-4189-B531-B7A919A1B342}"/>
              </a:ext>
            </a:extLst>
          </p:cNvPr>
          <p:cNvGrpSpPr/>
          <p:nvPr/>
        </p:nvGrpSpPr>
        <p:grpSpPr>
          <a:xfrm>
            <a:off x="10687050" y="4833355"/>
            <a:ext cx="1924050" cy="2272293"/>
            <a:chOff x="9658350" y="3618467"/>
            <a:chExt cx="2952750" cy="3487182"/>
          </a:xfrm>
        </p:grpSpPr>
        <p:sp>
          <p:nvSpPr>
            <p:cNvPr id="7" name="任意多边形: 形状 6">
              <a:extLst>
                <a:ext uri="{FF2B5EF4-FFF2-40B4-BE49-F238E27FC236}">
                  <a16:creationId xmlns:a16="http://schemas.microsoft.com/office/drawing/2014/main" id="{B9EE3332-203F-4F74-AAFB-EE0317FB2708}"/>
                </a:ext>
              </a:extLst>
            </p:cNvPr>
            <p:cNvSpPr/>
            <p:nvPr/>
          </p:nvSpPr>
          <p:spPr>
            <a:xfrm flipV="1">
              <a:off x="9658350" y="3618467"/>
              <a:ext cx="2533650" cy="3239532"/>
            </a:xfrm>
            <a:custGeom>
              <a:avLst/>
              <a:gdLst>
                <a:gd name="connsiteX0" fmla="*/ 1267209 w 1267209"/>
                <a:gd name="connsiteY0" fmla="*/ 0 h 1620256"/>
                <a:gd name="connsiteX1" fmla="*/ 1267209 w 1267209"/>
                <a:gd name="connsiteY1" fmla="*/ 1620256 h 1620256"/>
                <a:gd name="connsiteX2" fmla="*/ 1244797 w 1267209"/>
                <a:gd name="connsiteY2" fmla="*/ 1613203 h 1620256"/>
                <a:gd name="connsiteX3" fmla="*/ 974486 w 1267209"/>
                <a:gd name="connsiteY3" fmla="*/ 1462269 h 1620256"/>
                <a:gd name="connsiteX4" fmla="*/ 799015 w 1267209"/>
                <a:gd name="connsiteY4" fmla="*/ 631459 h 1620256"/>
                <a:gd name="connsiteX5" fmla="*/ 51638 w 1267209"/>
                <a:gd name="connsiteY5" fmla="*/ 261537 h 1620256"/>
                <a:gd name="connsiteX6" fmla="*/ 0 w 1267209"/>
                <a:gd name="connsiteY6" fmla="*/ 71513 h 1620256"/>
                <a:gd name="connsiteX7" fmla="*/ 4845 w 1267209"/>
                <a:gd name="connsiteY7" fmla="*/ 0 h 162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7209" h="1620256">
                  <a:moveTo>
                    <a:pt x="1267209" y="0"/>
                  </a:moveTo>
                  <a:lnTo>
                    <a:pt x="1267209" y="1620256"/>
                  </a:lnTo>
                  <a:lnTo>
                    <a:pt x="1244797" y="1613203"/>
                  </a:lnTo>
                  <a:cubicBezTo>
                    <a:pt x="1132041" y="1573564"/>
                    <a:pt x="1032319" y="1524229"/>
                    <a:pt x="974486" y="1462269"/>
                  </a:cubicBezTo>
                  <a:cubicBezTo>
                    <a:pt x="799015" y="1274276"/>
                    <a:pt x="952822" y="831581"/>
                    <a:pt x="799015" y="631459"/>
                  </a:cubicBezTo>
                  <a:cubicBezTo>
                    <a:pt x="645206" y="431338"/>
                    <a:pt x="163203" y="427295"/>
                    <a:pt x="51638" y="261537"/>
                  </a:cubicBezTo>
                  <a:cubicBezTo>
                    <a:pt x="16774" y="209737"/>
                    <a:pt x="1479" y="143034"/>
                    <a:pt x="0" y="71513"/>
                  </a:cubicBezTo>
                  <a:lnTo>
                    <a:pt x="4845" y="0"/>
                  </a:lnTo>
                  <a:close/>
                </a:path>
              </a:pathLst>
            </a:custGeom>
            <a:solidFill>
              <a:srgbClr val="D8B7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8" name="任意多边形: 形状 7">
              <a:extLst>
                <a:ext uri="{FF2B5EF4-FFF2-40B4-BE49-F238E27FC236}">
                  <a16:creationId xmlns:a16="http://schemas.microsoft.com/office/drawing/2014/main" id="{4B3A8817-731C-446C-B2E8-55BBB4022599}"/>
                </a:ext>
              </a:extLst>
            </p:cNvPr>
            <p:cNvSpPr/>
            <p:nvPr/>
          </p:nvSpPr>
          <p:spPr>
            <a:xfrm flipV="1">
              <a:off x="10077450" y="3866117"/>
              <a:ext cx="2533650" cy="3239532"/>
            </a:xfrm>
            <a:custGeom>
              <a:avLst/>
              <a:gdLst>
                <a:gd name="connsiteX0" fmla="*/ 1267209 w 1267209"/>
                <a:gd name="connsiteY0" fmla="*/ 0 h 1620256"/>
                <a:gd name="connsiteX1" fmla="*/ 1267209 w 1267209"/>
                <a:gd name="connsiteY1" fmla="*/ 1620256 h 1620256"/>
                <a:gd name="connsiteX2" fmla="*/ 1244797 w 1267209"/>
                <a:gd name="connsiteY2" fmla="*/ 1613203 h 1620256"/>
                <a:gd name="connsiteX3" fmla="*/ 974486 w 1267209"/>
                <a:gd name="connsiteY3" fmla="*/ 1462269 h 1620256"/>
                <a:gd name="connsiteX4" fmla="*/ 799015 w 1267209"/>
                <a:gd name="connsiteY4" fmla="*/ 631459 h 1620256"/>
                <a:gd name="connsiteX5" fmla="*/ 51638 w 1267209"/>
                <a:gd name="connsiteY5" fmla="*/ 261537 h 1620256"/>
                <a:gd name="connsiteX6" fmla="*/ 0 w 1267209"/>
                <a:gd name="connsiteY6" fmla="*/ 71513 h 1620256"/>
                <a:gd name="connsiteX7" fmla="*/ 4845 w 1267209"/>
                <a:gd name="connsiteY7" fmla="*/ 0 h 162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7209" h="1620256">
                  <a:moveTo>
                    <a:pt x="1267209" y="0"/>
                  </a:moveTo>
                  <a:lnTo>
                    <a:pt x="1267209" y="1620256"/>
                  </a:lnTo>
                  <a:lnTo>
                    <a:pt x="1244797" y="1613203"/>
                  </a:lnTo>
                  <a:cubicBezTo>
                    <a:pt x="1132041" y="1573564"/>
                    <a:pt x="1032319" y="1524229"/>
                    <a:pt x="974486" y="1462269"/>
                  </a:cubicBezTo>
                  <a:cubicBezTo>
                    <a:pt x="799015" y="1274276"/>
                    <a:pt x="952822" y="831581"/>
                    <a:pt x="799015" y="631459"/>
                  </a:cubicBezTo>
                  <a:cubicBezTo>
                    <a:pt x="645206" y="431338"/>
                    <a:pt x="163203" y="427295"/>
                    <a:pt x="51638" y="261537"/>
                  </a:cubicBezTo>
                  <a:cubicBezTo>
                    <a:pt x="16774" y="209737"/>
                    <a:pt x="1479" y="143034"/>
                    <a:pt x="0" y="71513"/>
                  </a:cubicBezTo>
                  <a:lnTo>
                    <a:pt x="4845"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grpSp>
      <p:grpSp>
        <p:nvGrpSpPr>
          <p:cNvPr id="10" name="组合 9">
            <a:extLst>
              <a:ext uri="{FF2B5EF4-FFF2-40B4-BE49-F238E27FC236}">
                <a16:creationId xmlns:a16="http://schemas.microsoft.com/office/drawing/2014/main" id="{98CAB9EF-E9A3-F1C8-CE4C-4EDD3F6AEC33}"/>
              </a:ext>
            </a:extLst>
          </p:cNvPr>
          <p:cNvGrpSpPr/>
          <p:nvPr/>
        </p:nvGrpSpPr>
        <p:grpSpPr>
          <a:xfrm>
            <a:off x="5833884" y="2198843"/>
            <a:ext cx="2169896" cy="721875"/>
            <a:chOff x="6099077" y="5171773"/>
            <a:chExt cx="2169896" cy="721875"/>
          </a:xfrm>
        </p:grpSpPr>
        <p:sp>
          <p:nvSpPr>
            <p:cNvPr id="11" name="矩形: 圆角 10">
              <a:extLst>
                <a:ext uri="{FF2B5EF4-FFF2-40B4-BE49-F238E27FC236}">
                  <a16:creationId xmlns:a16="http://schemas.microsoft.com/office/drawing/2014/main" id="{8BC9FA40-263B-CEEC-38E0-E9AF0A1DF64A}"/>
                </a:ext>
              </a:extLst>
            </p:cNvPr>
            <p:cNvSpPr/>
            <p:nvPr/>
          </p:nvSpPr>
          <p:spPr>
            <a:xfrm>
              <a:off x="6099077" y="5211461"/>
              <a:ext cx="2169896" cy="682187"/>
            </a:xfrm>
            <a:prstGeom prst="roundRect">
              <a:avLst>
                <a:gd name="adj" fmla="val 50000"/>
              </a:avLst>
            </a:prstGeom>
            <a:solidFill>
              <a:srgbClr val="D9989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endParaRPr>
            </a:p>
          </p:txBody>
        </p:sp>
        <p:sp>
          <p:nvSpPr>
            <p:cNvPr id="12" name="文本框 11">
              <a:extLst>
                <a:ext uri="{FF2B5EF4-FFF2-40B4-BE49-F238E27FC236}">
                  <a16:creationId xmlns:a16="http://schemas.microsoft.com/office/drawing/2014/main" id="{0C8C551A-3A2E-300C-C287-8D08B0303F5F}"/>
                </a:ext>
              </a:extLst>
            </p:cNvPr>
            <p:cNvSpPr txBox="1"/>
            <p:nvPr/>
          </p:nvSpPr>
          <p:spPr>
            <a:xfrm>
              <a:off x="6346493" y="5171773"/>
              <a:ext cx="1720479" cy="662874"/>
            </a:xfrm>
            <a:prstGeom prst="rect">
              <a:avLst/>
            </a:prstGeom>
            <a:noFill/>
          </p:spPr>
          <p:txBody>
            <a:bodyPr wrap="square">
              <a:spAutoFit/>
            </a:bodyPr>
            <a:lstStyle/>
            <a:p>
              <a:pPr>
                <a:lnSpc>
                  <a:spcPct val="150000"/>
                </a:lnSpc>
              </a:pPr>
              <a:r>
                <a:rPr lang="zh-CN" altLang="en-US" sz="2800" dirty="0">
                  <a:solidFill>
                    <a:schemeClr val="bg1"/>
                  </a:solidFill>
                  <a:latin typeface="思源宋体 CN Heavy" panose="02020900000000000000" pitchFamily="18" charset="-122"/>
                  <a:ea typeface="思源宋体 CN Heavy" panose="02020900000000000000" pitchFamily="18" charset="-122"/>
                </a:rPr>
                <a:t>准确易懂</a:t>
              </a:r>
            </a:p>
          </p:txBody>
        </p:sp>
      </p:grpSp>
      <p:grpSp>
        <p:nvGrpSpPr>
          <p:cNvPr id="13" name="组合 12">
            <a:extLst>
              <a:ext uri="{FF2B5EF4-FFF2-40B4-BE49-F238E27FC236}">
                <a16:creationId xmlns:a16="http://schemas.microsoft.com/office/drawing/2014/main" id="{28A65BA2-ACE6-8DB4-105A-D2990B4A6F50}"/>
              </a:ext>
            </a:extLst>
          </p:cNvPr>
          <p:cNvGrpSpPr/>
          <p:nvPr/>
        </p:nvGrpSpPr>
        <p:grpSpPr>
          <a:xfrm>
            <a:off x="8703779" y="2676791"/>
            <a:ext cx="2169896" cy="721875"/>
            <a:chOff x="6099077" y="5171773"/>
            <a:chExt cx="2169896" cy="721875"/>
          </a:xfrm>
        </p:grpSpPr>
        <p:sp>
          <p:nvSpPr>
            <p:cNvPr id="14" name="矩形: 圆角 13">
              <a:extLst>
                <a:ext uri="{FF2B5EF4-FFF2-40B4-BE49-F238E27FC236}">
                  <a16:creationId xmlns:a16="http://schemas.microsoft.com/office/drawing/2014/main" id="{4B532943-44D8-B543-2D5E-35FAECC1D8B7}"/>
                </a:ext>
              </a:extLst>
            </p:cNvPr>
            <p:cNvSpPr/>
            <p:nvPr/>
          </p:nvSpPr>
          <p:spPr>
            <a:xfrm>
              <a:off x="6099077" y="5211461"/>
              <a:ext cx="2169896" cy="682187"/>
            </a:xfrm>
            <a:prstGeom prst="roundRect">
              <a:avLst>
                <a:gd name="adj" fmla="val 50000"/>
              </a:avLst>
            </a:prstGeom>
            <a:solidFill>
              <a:srgbClr val="48819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endParaRPr>
            </a:p>
          </p:txBody>
        </p:sp>
        <p:sp>
          <p:nvSpPr>
            <p:cNvPr id="15" name="文本框 14">
              <a:extLst>
                <a:ext uri="{FF2B5EF4-FFF2-40B4-BE49-F238E27FC236}">
                  <a16:creationId xmlns:a16="http://schemas.microsoft.com/office/drawing/2014/main" id="{04E996B1-FE25-DC5A-84B0-B8493B56C1CD}"/>
                </a:ext>
              </a:extLst>
            </p:cNvPr>
            <p:cNvSpPr txBox="1"/>
            <p:nvPr/>
          </p:nvSpPr>
          <p:spPr>
            <a:xfrm>
              <a:off x="6355729" y="5171773"/>
              <a:ext cx="1720479" cy="662874"/>
            </a:xfrm>
            <a:prstGeom prst="rect">
              <a:avLst/>
            </a:prstGeom>
            <a:noFill/>
          </p:spPr>
          <p:txBody>
            <a:bodyPr wrap="square">
              <a:spAutoFit/>
            </a:bodyPr>
            <a:lstStyle/>
            <a:p>
              <a:pPr>
                <a:lnSpc>
                  <a:spcPct val="150000"/>
                </a:lnSpc>
              </a:pPr>
              <a:r>
                <a:rPr lang="zh-CN" altLang="en-US" sz="2800" dirty="0">
                  <a:solidFill>
                    <a:schemeClr val="bg1"/>
                  </a:solidFill>
                  <a:latin typeface="思源宋体 CN Heavy" panose="02020900000000000000" pitchFamily="18" charset="-122"/>
                  <a:ea typeface="思源宋体 CN Heavy" panose="02020900000000000000" pitchFamily="18" charset="-122"/>
                </a:rPr>
                <a:t>新颖独特</a:t>
              </a:r>
            </a:p>
          </p:txBody>
        </p:sp>
      </p:grpSp>
      <p:grpSp>
        <p:nvGrpSpPr>
          <p:cNvPr id="16" name="组合 15">
            <a:extLst>
              <a:ext uri="{FF2B5EF4-FFF2-40B4-BE49-F238E27FC236}">
                <a16:creationId xmlns:a16="http://schemas.microsoft.com/office/drawing/2014/main" id="{4130AF48-FDAE-96DD-0DE4-89F808072870}"/>
              </a:ext>
            </a:extLst>
          </p:cNvPr>
          <p:cNvGrpSpPr/>
          <p:nvPr/>
        </p:nvGrpSpPr>
        <p:grpSpPr>
          <a:xfrm>
            <a:off x="8703779" y="4055401"/>
            <a:ext cx="2169896" cy="721875"/>
            <a:chOff x="6099077" y="5171773"/>
            <a:chExt cx="2169896" cy="721875"/>
          </a:xfrm>
        </p:grpSpPr>
        <p:sp>
          <p:nvSpPr>
            <p:cNvPr id="17" name="矩形: 圆角 16">
              <a:extLst>
                <a:ext uri="{FF2B5EF4-FFF2-40B4-BE49-F238E27FC236}">
                  <a16:creationId xmlns:a16="http://schemas.microsoft.com/office/drawing/2014/main" id="{4233DC7B-05B0-72F5-AC57-5F9A97518BC2}"/>
                </a:ext>
              </a:extLst>
            </p:cNvPr>
            <p:cNvSpPr/>
            <p:nvPr/>
          </p:nvSpPr>
          <p:spPr>
            <a:xfrm>
              <a:off x="6099077" y="5211461"/>
              <a:ext cx="2169896" cy="682187"/>
            </a:xfrm>
            <a:prstGeom prst="roundRect">
              <a:avLst>
                <a:gd name="adj" fmla="val 50000"/>
              </a:avLst>
            </a:prstGeom>
            <a:solidFill>
              <a:srgbClr val="48819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endParaRPr>
            </a:p>
          </p:txBody>
        </p:sp>
        <p:sp>
          <p:nvSpPr>
            <p:cNvPr id="18" name="文本框 17">
              <a:extLst>
                <a:ext uri="{FF2B5EF4-FFF2-40B4-BE49-F238E27FC236}">
                  <a16:creationId xmlns:a16="http://schemas.microsoft.com/office/drawing/2014/main" id="{52359290-C64F-0491-9D84-7DBB1518DA6D}"/>
                </a:ext>
              </a:extLst>
            </p:cNvPr>
            <p:cNvSpPr txBox="1"/>
            <p:nvPr/>
          </p:nvSpPr>
          <p:spPr>
            <a:xfrm>
              <a:off x="6364965" y="5171773"/>
              <a:ext cx="1720479" cy="662874"/>
            </a:xfrm>
            <a:prstGeom prst="rect">
              <a:avLst/>
            </a:prstGeom>
            <a:noFill/>
          </p:spPr>
          <p:txBody>
            <a:bodyPr wrap="square">
              <a:spAutoFit/>
            </a:bodyPr>
            <a:lstStyle/>
            <a:p>
              <a:pPr>
                <a:lnSpc>
                  <a:spcPct val="150000"/>
                </a:lnSpc>
              </a:pPr>
              <a:r>
                <a:rPr lang="zh-CN" altLang="en-US" sz="2800" dirty="0">
                  <a:solidFill>
                    <a:schemeClr val="bg1"/>
                  </a:solidFill>
                  <a:latin typeface="思源宋体 CN Heavy" panose="02020900000000000000" pitchFamily="18" charset="-122"/>
                  <a:ea typeface="思源宋体 CN Heavy" panose="02020900000000000000" pitchFamily="18" charset="-122"/>
                </a:rPr>
                <a:t>概念清晰</a:t>
              </a:r>
            </a:p>
          </p:txBody>
        </p:sp>
      </p:grpSp>
      <p:sp>
        <p:nvSpPr>
          <p:cNvPr id="22" name="矩形 21">
            <a:extLst>
              <a:ext uri="{FF2B5EF4-FFF2-40B4-BE49-F238E27FC236}">
                <a16:creationId xmlns:a16="http://schemas.microsoft.com/office/drawing/2014/main" id="{A04A3880-392A-E5F2-1EFD-6FAC6A6F7567}"/>
              </a:ext>
            </a:extLst>
          </p:cNvPr>
          <p:cNvSpPr/>
          <p:nvPr/>
        </p:nvSpPr>
        <p:spPr>
          <a:xfrm>
            <a:off x="1399776" y="150456"/>
            <a:ext cx="2954655" cy="646331"/>
          </a:xfrm>
          <a:prstGeom prst="rect">
            <a:avLst/>
          </a:prstGeom>
        </p:spPr>
        <p:txBody>
          <a:bodyPr wrap="none">
            <a:spAutoFit/>
          </a:bodyPr>
          <a:lstStyle/>
          <a:p>
            <a:pPr>
              <a:defRPr/>
            </a:pPr>
            <a:r>
              <a:rPr lang="zh-CN" altLang="en-US" sz="3600" dirty="0">
                <a:solidFill>
                  <a:schemeClr val="tx1">
                    <a:lumMod val="75000"/>
                    <a:lumOff val="25000"/>
                  </a:schemeClr>
                </a:solidFill>
                <a:latin typeface="华文琥珀" panose="02010800040101010101" pitchFamily="2" charset="-122"/>
                <a:ea typeface="华文琥珀" panose="02010800040101010101" pitchFamily="2" charset="-122"/>
              </a:rPr>
              <a:t>信息化的特征</a:t>
            </a:r>
            <a:endParaRPr lang="zh-CN" altLang="zh-CN" sz="3600" dirty="0">
              <a:solidFill>
                <a:schemeClr val="tx1">
                  <a:lumMod val="75000"/>
                  <a:lumOff val="25000"/>
                </a:schemeClr>
              </a:solidFill>
              <a:latin typeface="华文琥珀" panose="02010800040101010101" pitchFamily="2" charset="-122"/>
              <a:ea typeface="华文琥珀" panose="02010800040101010101" pitchFamily="2" charset="-122"/>
            </a:endParaRPr>
          </a:p>
        </p:txBody>
      </p:sp>
      <p:grpSp>
        <p:nvGrpSpPr>
          <p:cNvPr id="23" name="组合 22">
            <a:extLst>
              <a:ext uri="{FF2B5EF4-FFF2-40B4-BE49-F238E27FC236}">
                <a16:creationId xmlns:a16="http://schemas.microsoft.com/office/drawing/2014/main" id="{20D58ADB-F808-CFB4-1E19-609CE29ED1AC}"/>
              </a:ext>
            </a:extLst>
          </p:cNvPr>
          <p:cNvGrpSpPr/>
          <p:nvPr/>
        </p:nvGrpSpPr>
        <p:grpSpPr>
          <a:xfrm>
            <a:off x="5833884" y="3455382"/>
            <a:ext cx="2169896" cy="721875"/>
            <a:chOff x="6099077" y="5171773"/>
            <a:chExt cx="2169896" cy="721875"/>
          </a:xfrm>
        </p:grpSpPr>
        <p:sp>
          <p:nvSpPr>
            <p:cNvPr id="24" name="矩形: 圆角 23">
              <a:extLst>
                <a:ext uri="{FF2B5EF4-FFF2-40B4-BE49-F238E27FC236}">
                  <a16:creationId xmlns:a16="http://schemas.microsoft.com/office/drawing/2014/main" id="{1FDD4B0A-71E6-DAE8-1F28-8883E28C12D7}"/>
                </a:ext>
              </a:extLst>
            </p:cNvPr>
            <p:cNvSpPr/>
            <p:nvPr/>
          </p:nvSpPr>
          <p:spPr>
            <a:xfrm>
              <a:off x="6099077" y="5211461"/>
              <a:ext cx="2169896" cy="682187"/>
            </a:xfrm>
            <a:prstGeom prst="roundRect">
              <a:avLst>
                <a:gd name="adj" fmla="val 50000"/>
              </a:avLst>
            </a:prstGeom>
            <a:solidFill>
              <a:srgbClr val="D9989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endParaRPr>
            </a:p>
          </p:txBody>
        </p:sp>
        <p:sp>
          <p:nvSpPr>
            <p:cNvPr id="25" name="文本框 24">
              <a:extLst>
                <a:ext uri="{FF2B5EF4-FFF2-40B4-BE49-F238E27FC236}">
                  <a16:creationId xmlns:a16="http://schemas.microsoft.com/office/drawing/2014/main" id="{0FE5595B-C6A5-ABDB-B02A-8305247CF5A2}"/>
                </a:ext>
              </a:extLst>
            </p:cNvPr>
            <p:cNvSpPr txBox="1"/>
            <p:nvPr/>
          </p:nvSpPr>
          <p:spPr>
            <a:xfrm>
              <a:off x="6346493" y="5171773"/>
              <a:ext cx="1720479" cy="662874"/>
            </a:xfrm>
            <a:prstGeom prst="rect">
              <a:avLst/>
            </a:prstGeom>
            <a:noFill/>
          </p:spPr>
          <p:txBody>
            <a:bodyPr wrap="square">
              <a:spAutoFit/>
            </a:bodyPr>
            <a:lstStyle/>
            <a:p>
              <a:pPr>
                <a:lnSpc>
                  <a:spcPct val="150000"/>
                </a:lnSpc>
              </a:pPr>
              <a:r>
                <a:rPr lang="zh-CN" altLang="en-US" sz="2800" dirty="0">
                  <a:solidFill>
                    <a:schemeClr val="bg1"/>
                  </a:solidFill>
                  <a:latin typeface="思源宋体 CN Heavy" panose="02020900000000000000" pitchFamily="18" charset="-122"/>
                  <a:ea typeface="思源宋体 CN Heavy" panose="02020900000000000000" pitchFamily="18" charset="-122"/>
                </a:rPr>
                <a:t>认知心理</a:t>
              </a:r>
            </a:p>
          </p:txBody>
        </p:sp>
      </p:grpSp>
      <p:grpSp>
        <p:nvGrpSpPr>
          <p:cNvPr id="26" name="组合 25">
            <a:extLst>
              <a:ext uri="{FF2B5EF4-FFF2-40B4-BE49-F238E27FC236}">
                <a16:creationId xmlns:a16="http://schemas.microsoft.com/office/drawing/2014/main" id="{59DAC180-6A89-7460-79DE-52FF3A982D36}"/>
              </a:ext>
            </a:extLst>
          </p:cNvPr>
          <p:cNvGrpSpPr/>
          <p:nvPr/>
        </p:nvGrpSpPr>
        <p:grpSpPr>
          <a:xfrm>
            <a:off x="5870147" y="4723901"/>
            <a:ext cx="2169896" cy="721875"/>
            <a:chOff x="6099077" y="5171773"/>
            <a:chExt cx="2169896" cy="721875"/>
          </a:xfrm>
        </p:grpSpPr>
        <p:sp>
          <p:nvSpPr>
            <p:cNvPr id="27" name="矩形: 圆角 26">
              <a:extLst>
                <a:ext uri="{FF2B5EF4-FFF2-40B4-BE49-F238E27FC236}">
                  <a16:creationId xmlns:a16="http://schemas.microsoft.com/office/drawing/2014/main" id="{3AB764E6-3D5B-6068-7ABE-C267D047D4BF}"/>
                </a:ext>
              </a:extLst>
            </p:cNvPr>
            <p:cNvSpPr/>
            <p:nvPr/>
          </p:nvSpPr>
          <p:spPr>
            <a:xfrm>
              <a:off x="6099077" y="5211461"/>
              <a:ext cx="2169896" cy="682187"/>
            </a:xfrm>
            <a:prstGeom prst="roundRect">
              <a:avLst>
                <a:gd name="adj" fmla="val 50000"/>
              </a:avLst>
            </a:prstGeom>
            <a:solidFill>
              <a:srgbClr val="D9989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endParaRPr>
            </a:p>
          </p:txBody>
        </p:sp>
        <p:sp>
          <p:nvSpPr>
            <p:cNvPr id="28" name="文本框 27">
              <a:extLst>
                <a:ext uri="{FF2B5EF4-FFF2-40B4-BE49-F238E27FC236}">
                  <a16:creationId xmlns:a16="http://schemas.microsoft.com/office/drawing/2014/main" id="{0E6A1726-08CD-74C2-0E84-F27F91318221}"/>
                </a:ext>
              </a:extLst>
            </p:cNvPr>
            <p:cNvSpPr txBox="1"/>
            <p:nvPr/>
          </p:nvSpPr>
          <p:spPr>
            <a:xfrm>
              <a:off x="6346493" y="5171773"/>
              <a:ext cx="1720479" cy="662874"/>
            </a:xfrm>
            <a:prstGeom prst="rect">
              <a:avLst/>
            </a:prstGeom>
            <a:noFill/>
          </p:spPr>
          <p:txBody>
            <a:bodyPr wrap="square">
              <a:spAutoFit/>
            </a:bodyPr>
            <a:lstStyle/>
            <a:p>
              <a:pPr>
                <a:lnSpc>
                  <a:spcPct val="150000"/>
                </a:lnSpc>
              </a:pPr>
              <a:r>
                <a:rPr lang="zh-CN" altLang="en-US" sz="2800" dirty="0">
                  <a:solidFill>
                    <a:schemeClr val="bg1"/>
                  </a:solidFill>
                  <a:latin typeface="思源宋体 CN Heavy" panose="02020900000000000000" pitchFamily="18" charset="-122"/>
                  <a:ea typeface="思源宋体 CN Heavy" panose="02020900000000000000" pitchFamily="18" charset="-122"/>
                </a:rPr>
                <a:t>认识能力</a:t>
              </a:r>
            </a:p>
          </p:txBody>
        </p:sp>
      </p:grpSp>
      <p:pic>
        <p:nvPicPr>
          <p:cNvPr id="29" name="图片 28">
            <a:extLst>
              <a:ext uri="{FF2B5EF4-FFF2-40B4-BE49-F238E27FC236}">
                <a16:creationId xmlns:a16="http://schemas.microsoft.com/office/drawing/2014/main" id="{5B033EC2-D42A-252B-D542-55DF310AA998}"/>
              </a:ext>
            </a:extLst>
          </p:cNvPr>
          <p:cNvPicPr>
            <a:picLocks noChangeAspect="1"/>
          </p:cNvPicPr>
          <p:nvPr/>
        </p:nvPicPr>
        <p:blipFill>
          <a:blip r:embed="rId3">
            <a:lum bright="6000" contrast="12000"/>
          </a:blip>
          <a:srcRect l="17798" t="17917" r="17682" b="16212"/>
          <a:stretch>
            <a:fillRect/>
          </a:stretch>
        </p:blipFill>
        <p:spPr>
          <a:xfrm>
            <a:off x="817151" y="2033416"/>
            <a:ext cx="3565317" cy="2730500"/>
          </a:xfrm>
          <a:prstGeom prst="rect">
            <a:avLst/>
          </a:prstGeom>
          <a:ln>
            <a:noFill/>
          </a:ln>
          <a:effectLst>
            <a:outerShdw blurRad="292100" dist="139700" dir="2700000" algn="tl" rotWithShape="0">
              <a:srgbClr val="333333">
                <a:alpha val="65000"/>
              </a:srgbClr>
            </a:outerShdw>
          </a:effectLst>
        </p:spPr>
      </p:pic>
      <p:pic>
        <p:nvPicPr>
          <p:cNvPr id="30" name="图片 29">
            <a:extLst>
              <a:ext uri="{FF2B5EF4-FFF2-40B4-BE49-F238E27FC236}">
                <a16:creationId xmlns:a16="http://schemas.microsoft.com/office/drawing/2014/main" id="{62A12775-33AA-4060-DBB1-C7886447752E}"/>
              </a:ext>
            </a:extLst>
          </p:cNvPr>
          <p:cNvPicPr>
            <a:picLocks noChangeAspect="1"/>
          </p:cNvPicPr>
          <p:nvPr/>
        </p:nvPicPr>
        <p:blipFill>
          <a:blip r:embed="rId3">
            <a:lum bright="6000" contrast="12000"/>
          </a:blip>
          <a:srcRect l="17798" t="17917" r="17682" b="16212"/>
          <a:stretch>
            <a:fillRect/>
          </a:stretch>
        </p:blipFill>
        <p:spPr>
          <a:xfrm>
            <a:off x="1596380" y="2559781"/>
            <a:ext cx="3565317" cy="2730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87410306"/>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21C4A5E3-5007-41CA-8B3A-B9A36539D8C8}"/>
              </a:ext>
            </a:extLst>
          </p:cNvPr>
          <p:cNvGrpSpPr/>
          <p:nvPr/>
        </p:nvGrpSpPr>
        <p:grpSpPr>
          <a:xfrm rot="5400000" flipH="1">
            <a:off x="-275644" y="-276807"/>
            <a:ext cx="1581153" cy="1906167"/>
            <a:chOff x="9277350" y="3881016"/>
            <a:chExt cx="2990850" cy="3605633"/>
          </a:xfrm>
        </p:grpSpPr>
        <p:sp>
          <p:nvSpPr>
            <p:cNvPr id="4" name="任意多边形: 形状 3">
              <a:extLst>
                <a:ext uri="{FF2B5EF4-FFF2-40B4-BE49-F238E27FC236}">
                  <a16:creationId xmlns:a16="http://schemas.microsoft.com/office/drawing/2014/main" id="{3CD054F6-C85E-4691-AA24-BCC01FD34923}"/>
                </a:ext>
              </a:extLst>
            </p:cNvPr>
            <p:cNvSpPr/>
            <p:nvPr/>
          </p:nvSpPr>
          <p:spPr>
            <a:xfrm rot="16200000" flipV="1">
              <a:off x="9246183" y="3912183"/>
              <a:ext cx="2976983" cy="2914650"/>
            </a:xfrm>
            <a:custGeom>
              <a:avLst/>
              <a:gdLst>
                <a:gd name="connsiteX0" fmla="*/ 0 w 7004667"/>
                <a:gd name="connsiteY0" fmla="*/ 0 h 6858002"/>
                <a:gd name="connsiteX1" fmla="*/ 7004667 w 7004667"/>
                <a:gd name="connsiteY1" fmla="*/ 0 h 6858002"/>
                <a:gd name="connsiteX2" fmla="*/ 6927890 w 7004667"/>
                <a:gd name="connsiteY2" fmla="*/ 13049 h 6858002"/>
                <a:gd name="connsiteX3" fmla="*/ 4016144 w 7004667"/>
                <a:gd name="connsiteY3" fmla="*/ 3524955 h 6858002"/>
                <a:gd name="connsiteX4" fmla="*/ 980784 w 7004667"/>
                <a:gd name="connsiteY4" fmla="*/ 6858002 h 6858002"/>
                <a:gd name="connsiteX5" fmla="*/ 0 w 7004667"/>
                <a:gd name="connsiteY5"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4667" h="6858002">
                  <a:moveTo>
                    <a:pt x="0" y="0"/>
                  </a:moveTo>
                  <a:lnTo>
                    <a:pt x="7004667" y="0"/>
                  </a:lnTo>
                  <a:lnTo>
                    <a:pt x="6927890" y="13049"/>
                  </a:lnTo>
                  <a:cubicBezTo>
                    <a:pt x="5094667" y="437170"/>
                    <a:pt x="6918515" y="3313232"/>
                    <a:pt x="4016144" y="3524955"/>
                  </a:cubicBezTo>
                  <a:cubicBezTo>
                    <a:pt x="933197" y="3670782"/>
                    <a:pt x="3682935" y="6027461"/>
                    <a:pt x="980784" y="6858002"/>
                  </a:cubicBezTo>
                  <a:lnTo>
                    <a:pt x="0" y="6858002"/>
                  </a:lnTo>
                  <a:close/>
                </a:path>
              </a:pathLst>
            </a:custGeom>
            <a:solidFill>
              <a:srgbClr val="4881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5" name="任意多边形: 形状 4">
              <a:extLst>
                <a:ext uri="{FF2B5EF4-FFF2-40B4-BE49-F238E27FC236}">
                  <a16:creationId xmlns:a16="http://schemas.microsoft.com/office/drawing/2014/main" id="{C40692F9-FDBA-46AB-BA8A-F636F263944B}"/>
                </a:ext>
              </a:extLst>
            </p:cNvPr>
            <p:cNvSpPr/>
            <p:nvPr/>
          </p:nvSpPr>
          <p:spPr>
            <a:xfrm rot="16200000" flipV="1">
              <a:off x="9322383" y="4540833"/>
              <a:ext cx="2976983" cy="2914650"/>
            </a:xfrm>
            <a:custGeom>
              <a:avLst/>
              <a:gdLst>
                <a:gd name="connsiteX0" fmla="*/ 0 w 7004667"/>
                <a:gd name="connsiteY0" fmla="*/ 0 h 6858002"/>
                <a:gd name="connsiteX1" fmla="*/ 7004667 w 7004667"/>
                <a:gd name="connsiteY1" fmla="*/ 0 h 6858002"/>
                <a:gd name="connsiteX2" fmla="*/ 6927890 w 7004667"/>
                <a:gd name="connsiteY2" fmla="*/ 13049 h 6858002"/>
                <a:gd name="connsiteX3" fmla="*/ 4016144 w 7004667"/>
                <a:gd name="connsiteY3" fmla="*/ 3524955 h 6858002"/>
                <a:gd name="connsiteX4" fmla="*/ 980784 w 7004667"/>
                <a:gd name="connsiteY4" fmla="*/ 6858002 h 6858002"/>
                <a:gd name="connsiteX5" fmla="*/ 0 w 7004667"/>
                <a:gd name="connsiteY5"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4667" h="6858002">
                  <a:moveTo>
                    <a:pt x="0" y="0"/>
                  </a:moveTo>
                  <a:lnTo>
                    <a:pt x="7004667" y="0"/>
                  </a:lnTo>
                  <a:lnTo>
                    <a:pt x="6927890" y="13049"/>
                  </a:lnTo>
                  <a:cubicBezTo>
                    <a:pt x="5094667" y="437170"/>
                    <a:pt x="6918515" y="3313232"/>
                    <a:pt x="4016144" y="3524955"/>
                  </a:cubicBezTo>
                  <a:cubicBezTo>
                    <a:pt x="933197" y="3670782"/>
                    <a:pt x="3682935" y="6027461"/>
                    <a:pt x="980784" y="6858002"/>
                  </a:cubicBezTo>
                  <a:lnTo>
                    <a:pt x="0" y="6858002"/>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grpSp>
      <p:grpSp>
        <p:nvGrpSpPr>
          <p:cNvPr id="2" name="组合 1">
            <a:extLst>
              <a:ext uri="{FF2B5EF4-FFF2-40B4-BE49-F238E27FC236}">
                <a16:creationId xmlns:a16="http://schemas.microsoft.com/office/drawing/2014/main" id="{1CBA7DB7-07C5-4189-B531-B7A919A1B342}"/>
              </a:ext>
            </a:extLst>
          </p:cNvPr>
          <p:cNvGrpSpPr/>
          <p:nvPr/>
        </p:nvGrpSpPr>
        <p:grpSpPr>
          <a:xfrm>
            <a:off x="10687050" y="4833355"/>
            <a:ext cx="1924050" cy="2272293"/>
            <a:chOff x="9658350" y="3618467"/>
            <a:chExt cx="2952750" cy="3487182"/>
          </a:xfrm>
        </p:grpSpPr>
        <p:sp>
          <p:nvSpPr>
            <p:cNvPr id="7" name="任意多边形: 形状 6">
              <a:extLst>
                <a:ext uri="{FF2B5EF4-FFF2-40B4-BE49-F238E27FC236}">
                  <a16:creationId xmlns:a16="http://schemas.microsoft.com/office/drawing/2014/main" id="{B9EE3332-203F-4F74-AAFB-EE0317FB2708}"/>
                </a:ext>
              </a:extLst>
            </p:cNvPr>
            <p:cNvSpPr/>
            <p:nvPr/>
          </p:nvSpPr>
          <p:spPr>
            <a:xfrm flipV="1">
              <a:off x="9658350" y="3618467"/>
              <a:ext cx="2533650" cy="3239532"/>
            </a:xfrm>
            <a:custGeom>
              <a:avLst/>
              <a:gdLst>
                <a:gd name="connsiteX0" fmla="*/ 1267209 w 1267209"/>
                <a:gd name="connsiteY0" fmla="*/ 0 h 1620256"/>
                <a:gd name="connsiteX1" fmla="*/ 1267209 w 1267209"/>
                <a:gd name="connsiteY1" fmla="*/ 1620256 h 1620256"/>
                <a:gd name="connsiteX2" fmla="*/ 1244797 w 1267209"/>
                <a:gd name="connsiteY2" fmla="*/ 1613203 h 1620256"/>
                <a:gd name="connsiteX3" fmla="*/ 974486 w 1267209"/>
                <a:gd name="connsiteY3" fmla="*/ 1462269 h 1620256"/>
                <a:gd name="connsiteX4" fmla="*/ 799015 w 1267209"/>
                <a:gd name="connsiteY4" fmla="*/ 631459 h 1620256"/>
                <a:gd name="connsiteX5" fmla="*/ 51638 w 1267209"/>
                <a:gd name="connsiteY5" fmla="*/ 261537 h 1620256"/>
                <a:gd name="connsiteX6" fmla="*/ 0 w 1267209"/>
                <a:gd name="connsiteY6" fmla="*/ 71513 h 1620256"/>
                <a:gd name="connsiteX7" fmla="*/ 4845 w 1267209"/>
                <a:gd name="connsiteY7" fmla="*/ 0 h 162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7209" h="1620256">
                  <a:moveTo>
                    <a:pt x="1267209" y="0"/>
                  </a:moveTo>
                  <a:lnTo>
                    <a:pt x="1267209" y="1620256"/>
                  </a:lnTo>
                  <a:lnTo>
                    <a:pt x="1244797" y="1613203"/>
                  </a:lnTo>
                  <a:cubicBezTo>
                    <a:pt x="1132041" y="1573564"/>
                    <a:pt x="1032319" y="1524229"/>
                    <a:pt x="974486" y="1462269"/>
                  </a:cubicBezTo>
                  <a:cubicBezTo>
                    <a:pt x="799015" y="1274276"/>
                    <a:pt x="952822" y="831581"/>
                    <a:pt x="799015" y="631459"/>
                  </a:cubicBezTo>
                  <a:cubicBezTo>
                    <a:pt x="645206" y="431338"/>
                    <a:pt x="163203" y="427295"/>
                    <a:pt x="51638" y="261537"/>
                  </a:cubicBezTo>
                  <a:cubicBezTo>
                    <a:pt x="16774" y="209737"/>
                    <a:pt x="1479" y="143034"/>
                    <a:pt x="0" y="71513"/>
                  </a:cubicBezTo>
                  <a:lnTo>
                    <a:pt x="4845" y="0"/>
                  </a:lnTo>
                  <a:close/>
                </a:path>
              </a:pathLst>
            </a:custGeom>
            <a:solidFill>
              <a:srgbClr val="D8B7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8" name="任意多边形: 形状 7">
              <a:extLst>
                <a:ext uri="{FF2B5EF4-FFF2-40B4-BE49-F238E27FC236}">
                  <a16:creationId xmlns:a16="http://schemas.microsoft.com/office/drawing/2014/main" id="{4B3A8817-731C-446C-B2E8-55BBB4022599}"/>
                </a:ext>
              </a:extLst>
            </p:cNvPr>
            <p:cNvSpPr/>
            <p:nvPr/>
          </p:nvSpPr>
          <p:spPr>
            <a:xfrm flipV="1">
              <a:off x="10077450" y="3866117"/>
              <a:ext cx="2533650" cy="3239532"/>
            </a:xfrm>
            <a:custGeom>
              <a:avLst/>
              <a:gdLst>
                <a:gd name="connsiteX0" fmla="*/ 1267209 w 1267209"/>
                <a:gd name="connsiteY0" fmla="*/ 0 h 1620256"/>
                <a:gd name="connsiteX1" fmla="*/ 1267209 w 1267209"/>
                <a:gd name="connsiteY1" fmla="*/ 1620256 h 1620256"/>
                <a:gd name="connsiteX2" fmla="*/ 1244797 w 1267209"/>
                <a:gd name="connsiteY2" fmla="*/ 1613203 h 1620256"/>
                <a:gd name="connsiteX3" fmla="*/ 974486 w 1267209"/>
                <a:gd name="connsiteY3" fmla="*/ 1462269 h 1620256"/>
                <a:gd name="connsiteX4" fmla="*/ 799015 w 1267209"/>
                <a:gd name="connsiteY4" fmla="*/ 631459 h 1620256"/>
                <a:gd name="connsiteX5" fmla="*/ 51638 w 1267209"/>
                <a:gd name="connsiteY5" fmla="*/ 261537 h 1620256"/>
                <a:gd name="connsiteX6" fmla="*/ 0 w 1267209"/>
                <a:gd name="connsiteY6" fmla="*/ 71513 h 1620256"/>
                <a:gd name="connsiteX7" fmla="*/ 4845 w 1267209"/>
                <a:gd name="connsiteY7" fmla="*/ 0 h 162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7209" h="1620256">
                  <a:moveTo>
                    <a:pt x="1267209" y="0"/>
                  </a:moveTo>
                  <a:lnTo>
                    <a:pt x="1267209" y="1620256"/>
                  </a:lnTo>
                  <a:lnTo>
                    <a:pt x="1244797" y="1613203"/>
                  </a:lnTo>
                  <a:cubicBezTo>
                    <a:pt x="1132041" y="1573564"/>
                    <a:pt x="1032319" y="1524229"/>
                    <a:pt x="974486" y="1462269"/>
                  </a:cubicBezTo>
                  <a:cubicBezTo>
                    <a:pt x="799015" y="1274276"/>
                    <a:pt x="952822" y="831581"/>
                    <a:pt x="799015" y="631459"/>
                  </a:cubicBezTo>
                  <a:cubicBezTo>
                    <a:pt x="645206" y="431338"/>
                    <a:pt x="163203" y="427295"/>
                    <a:pt x="51638" y="261537"/>
                  </a:cubicBezTo>
                  <a:cubicBezTo>
                    <a:pt x="16774" y="209737"/>
                    <a:pt x="1479" y="143034"/>
                    <a:pt x="0" y="71513"/>
                  </a:cubicBezTo>
                  <a:lnTo>
                    <a:pt x="4845"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grpSp>
      <p:sp>
        <p:nvSpPr>
          <p:cNvPr id="9" name="矩形 8">
            <a:extLst>
              <a:ext uri="{FF2B5EF4-FFF2-40B4-BE49-F238E27FC236}">
                <a16:creationId xmlns:a16="http://schemas.microsoft.com/office/drawing/2014/main" id="{D2F3E297-D3C8-4111-B86A-85BC0EA47670}"/>
              </a:ext>
            </a:extLst>
          </p:cNvPr>
          <p:cNvSpPr/>
          <p:nvPr/>
        </p:nvSpPr>
        <p:spPr>
          <a:xfrm>
            <a:off x="0" y="1812755"/>
            <a:ext cx="12192000" cy="2245894"/>
          </a:xfrm>
          <a:prstGeom prst="rect">
            <a:avLst/>
          </a:prstGeom>
          <a:solidFill>
            <a:srgbClr val="488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10" name="矩形 9">
            <a:extLst>
              <a:ext uri="{FF2B5EF4-FFF2-40B4-BE49-F238E27FC236}">
                <a16:creationId xmlns:a16="http://schemas.microsoft.com/office/drawing/2014/main" id="{686A3D3F-76EE-4B95-B7BE-48831EF1D99E}"/>
              </a:ext>
            </a:extLst>
          </p:cNvPr>
          <p:cNvSpPr/>
          <p:nvPr/>
        </p:nvSpPr>
        <p:spPr>
          <a:xfrm>
            <a:off x="2766423" y="2398060"/>
            <a:ext cx="7023439" cy="830997"/>
          </a:xfrm>
          <a:prstGeom prst="rect">
            <a:avLst/>
          </a:prstGeom>
        </p:spPr>
        <p:txBody>
          <a:bodyPr wrap="square">
            <a:spAutoFit/>
          </a:bodyPr>
          <a:lstStyle/>
          <a:p>
            <a:pPr>
              <a:defRPr/>
            </a:pPr>
            <a:r>
              <a:rPr lang="zh-CN" altLang="zh-CN" sz="2400" dirty="0">
                <a:solidFill>
                  <a:schemeClr val="bg1"/>
                </a:solidFill>
                <a:latin typeface="思源宋体 CN Heavy" panose="02020900000000000000" pitchFamily="18" charset="-122"/>
                <a:ea typeface="思源宋体 CN Heavy" panose="02020900000000000000" pitchFamily="18" charset="-122"/>
              </a:rPr>
              <a:t>同时在设计标志时应避免意料之外的歧义，尤应注意禁忌，慎重运用标志的图形符号、文字或颜色。</a:t>
            </a:r>
            <a:endParaRPr lang="zh-CN" altLang="en-US" sz="2400" dirty="0">
              <a:solidFill>
                <a:schemeClr val="bg1"/>
              </a:solidFill>
              <a:latin typeface="思源宋体 CN Heavy" panose="02020900000000000000" pitchFamily="18" charset="-122"/>
              <a:ea typeface="思源宋体 CN Heavy" panose="02020900000000000000" pitchFamily="18" charset="-122"/>
            </a:endParaRPr>
          </a:p>
        </p:txBody>
      </p:sp>
      <p:grpSp>
        <p:nvGrpSpPr>
          <p:cNvPr id="11" name="Group 1">
            <a:extLst>
              <a:ext uri="{FF2B5EF4-FFF2-40B4-BE49-F238E27FC236}">
                <a16:creationId xmlns:a16="http://schemas.microsoft.com/office/drawing/2014/main" id="{DCA324F6-7E23-49CC-AF3D-2A84D8983C11}"/>
              </a:ext>
            </a:extLst>
          </p:cNvPr>
          <p:cNvGrpSpPr/>
          <p:nvPr/>
        </p:nvGrpSpPr>
        <p:grpSpPr>
          <a:xfrm>
            <a:off x="2126838" y="4588149"/>
            <a:ext cx="8188895" cy="208970"/>
            <a:chOff x="2348508" y="4242350"/>
            <a:chExt cx="8188895" cy="238814"/>
          </a:xfrm>
          <a:solidFill>
            <a:srgbClr val="36B5D1"/>
          </a:solidFill>
        </p:grpSpPr>
        <p:sp>
          <p:nvSpPr>
            <p:cNvPr id="12" name="Freeform 46">
              <a:extLst>
                <a:ext uri="{FF2B5EF4-FFF2-40B4-BE49-F238E27FC236}">
                  <a16:creationId xmlns:a16="http://schemas.microsoft.com/office/drawing/2014/main" id="{21AAD0C9-488D-4F5F-B1EA-08FAC691B822}"/>
                </a:ext>
              </a:extLst>
            </p:cNvPr>
            <p:cNvSpPr>
              <a:spLocks/>
            </p:cNvSpPr>
            <p:nvPr/>
          </p:nvSpPr>
          <p:spPr bwMode="auto">
            <a:xfrm rot="10800000" flipV="1">
              <a:off x="10432844" y="4249752"/>
              <a:ext cx="104559" cy="231412"/>
            </a:xfrm>
            <a:custGeom>
              <a:avLst/>
              <a:gdLst>
                <a:gd name="T0" fmla="*/ 147571 w 96"/>
                <a:gd name="T1" fmla="*/ 33734 h 168"/>
                <a:gd name="T2" fmla="*/ 46517 w 96"/>
                <a:gd name="T3" fmla="*/ 134938 h 168"/>
                <a:gd name="T4" fmla="*/ 149175 w 96"/>
                <a:gd name="T5" fmla="*/ 237747 h 168"/>
                <a:gd name="T6" fmla="*/ 149175 w 96"/>
                <a:gd name="T7" fmla="*/ 237747 h 168"/>
                <a:gd name="T8" fmla="*/ 153987 w 96"/>
                <a:gd name="T9" fmla="*/ 250598 h 168"/>
                <a:gd name="T10" fmla="*/ 134739 w 96"/>
                <a:gd name="T11" fmla="*/ 269875 h 168"/>
                <a:gd name="T12" fmla="*/ 121906 w 96"/>
                <a:gd name="T13" fmla="*/ 265056 h 168"/>
                <a:gd name="T14" fmla="*/ 121906 w 96"/>
                <a:gd name="T15" fmla="*/ 265056 h 168"/>
                <a:gd name="T16" fmla="*/ 6416 w 96"/>
                <a:gd name="T17" fmla="*/ 149395 h 168"/>
                <a:gd name="T18" fmla="*/ 6416 w 96"/>
                <a:gd name="T19" fmla="*/ 149395 h 168"/>
                <a:gd name="T20" fmla="*/ 0 w 96"/>
                <a:gd name="T21" fmla="*/ 134938 h 168"/>
                <a:gd name="T22" fmla="*/ 0 w 96"/>
                <a:gd name="T23" fmla="*/ 134938 h 168"/>
                <a:gd name="T24" fmla="*/ 0 w 96"/>
                <a:gd name="T25" fmla="*/ 134938 h 168"/>
                <a:gd name="T26" fmla="*/ 6416 w 96"/>
                <a:gd name="T27" fmla="*/ 120480 h 168"/>
                <a:gd name="T28" fmla="*/ 6416 w 96"/>
                <a:gd name="T29" fmla="*/ 120480 h 168"/>
                <a:gd name="T30" fmla="*/ 121906 w 96"/>
                <a:gd name="T31" fmla="*/ 4819 h 168"/>
                <a:gd name="T32" fmla="*/ 121906 w 96"/>
                <a:gd name="T33" fmla="*/ 4819 h 168"/>
                <a:gd name="T34" fmla="*/ 134739 w 96"/>
                <a:gd name="T35" fmla="*/ 0 h 168"/>
                <a:gd name="T36" fmla="*/ 153987 w 96"/>
                <a:gd name="T37" fmla="*/ 19277 h 168"/>
                <a:gd name="T38" fmla="*/ 147571 w 96"/>
                <a:gd name="T39" fmla="*/ 33734 h 1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6" h="168">
                  <a:moveTo>
                    <a:pt x="92" y="21"/>
                  </a:moveTo>
                  <a:cubicBezTo>
                    <a:pt x="29" y="84"/>
                    <a:pt x="29" y="84"/>
                    <a:pt x="29" y="84"/>
                  </a:cubicBezTo>
                  <a:cubicBezTo>
                    <a:pt x="93" y="148"/>
                    <a:pt x="93" y="148"/>
                    <a:pt x="93" y="148"/>
                  </a:cubicBezTo>
                  <a:cubicBezTo>
                    <a:pt x="93" y="148"/>
                    <a:pt x="93" y="148"/>
                    <a:pt x="93" y="148"/>
                  </a:cubicBezTo>
                  <a:cubicBezTo>
                    <a:pt x="95" y="150"/>
                    <a:pt x="96" y="153"/>
                    <a:pt x="96" y="156"/>
                  </a:cubicBezTo>
                  <a:cubicBezTo>
                    <a:pt x="96" y="163"/>
                    <a:pt x="91" y="168"/>
                    <a:pt x="84" y="168"/>
                  </a:cubicBezTo>
                  <a:cubicBezTo>
                    <a:pt x="81" y="168"/>
                    <a:pt x="78" y="167"/>
                    <a:pt x="76" y="165"/>
                  </a:cubicBezTo>
                  <a:cubicBezTo>
                    <a:pt x="76" y="165"/>
                    <a:pt x="76" y="165"/>
                    <a:pt x="76" y="165"/>
                  </a:cubicBezTo>
                  <a:cubicBezTo>
                    <a:pt x="4" y="93"/>
                    <a:pt x="4" y="93"/>
                    <a:pt x="4" y="93"/>
                  </a:cubicBezTo>
                  <a:cubicBezTo>
                    <a:pt x="4" y="93"/>
                    <a:pt x="4" y="93"/>
                    <a:pt x="4" y="93"/>
                  </a:cubicBezTo>
                  <a:cubicBezTo>
                    <a:pt x="1" y="90"/>
                    <a:pt x="0" y="87"/>
                    <a:pt x="0" y="84"/>
                  </a:cubicBezTo>
                  <a:cubicBezTo>
                    <a:pt x="0" y="84"/>
                    <a:pt x="0" y="84"/>
                    <a:pt x="0" y="84"/>
                  </a:cubicBezTo>
                  <a:cubicBezTo>
                    <a:pt x="0" y="84"/>
                    <a:pt x="0" y="84"/>
                    <a:pt x="0" y="84"/>
                  </a:cubicBezTo>
                  <a:cubicBezTo>
                    <a:pt x="0" y="81"/>
                    <a:pt x="1" y="77"/>
                    <a:pt x="4" y="75"/>
                  </a:cubicBezTo>
                  <a:cubicBezTo>
                    <a:pt x="4" y="75"/>
                    <a:pt x="4" y="75"/>
                    <a:pt x="4" y="75"/>
                  </a:cubicBezTo>
                  <a:cubicBezTo>
                    <a:pt x="76" y="3"/>
                    <a:pt x="76" y="3"/>
                    <a:pt x="76" y="3"/>
                  </a:cubicBezTo>
                  <a:cubicBezTo>
                    <a:pt x="76" y="3"/>
                    <a:pt x="76" y="3"/>
                    <a:pt x="76" y="3"/>
                  </a:cubicBezTo>
                  <a:cubicBezTo>
                    <a:pt x="78" y="1"/>
                    <a:pt x="81" y="0"/>
                    <a:pt x="84" y="0"/>
                  </a:cubicBezTo>
                  <a:cubicBezTo>
                    <a:pt x="91" y="0"/>
                    <a:pt x="96" y="5"/>
                    <a:pt x="96" y="12"/>
                  </a:cubicBezTo>
                  <a:cubicBezTo>
                    <a:pt x="96" y="16"/>
                    <a:pt x="94" y="19"/>
                    <a:pt x="92" y="21"/>
                  </a:cubicBezTo>
                </a:path>
              </a:pathLst>
            </a:custGeom>
            <a:solidFill>
              <a:srgbClr val="015F81"/>
            </a:solidFill>
            <a:ln>
              <a:noFill/>
            </a:ln>
          </p:spPr>
          <p:txBody>
            <a:bodyPr/>
            <a:lstStyle/>
            <a:p>
              <a:pPr>
                <a:defRPr/>
              </a:pPr>
              <a:endParaRPr lang="en-US" kern="0" dirty="0">
                <a:solidFill>
                  <a:prstClr val="black"/>
                </a:solidFill>
                <a:latin typeface="思源宋体 CN" panose="02020400000000000000" pitchFamily="18" charset="-122"/>
                <a:ea typeface="思源宋体 CN" panose="02020400000000000000" pitchFamily="18" charset="-122"/>
              </a:endParaRPr>
            </a:p>
          </p:txBody>
        </p:sp>
        <p:sp>
          <p:nvSpPr>
            <p:cNvPr id="13" name="Freeform 46">
              <a:extLst>
                <a:ext uri="{FF2B5EF4-FFF2-40B4-BE49-F238E27FC236}">
                  <a16:creationId xmlns:a16="http://schemas.microsoft.com/office/drawing/2014/main" id="{3202BB69-E3BC-438B-9EA3-81B9A7E3EC3C}"/>
                </a:ext>
              </a:extLst>
            </p:cNvPr>
            <p:cNvSpPr>
              <a:spLocks/>
            </p:cNvSpPr>
            <p:nvPr/>
          </p:nvSpPr>
          <p:spPr bwMode="auto">
            <a:xfrm rot="10800000" flipH="1" flipV="1">
              <a:off x="2348508" y="4242350"/>
              <a:ext cx="104559" cy="231412"/>
            </a:xfrm>
            <a:custGeom>
              <a:avLst/>
              <a:gdLst>
                <a:gd name="T0" fmla="*/ 147571 w 96"/>
                <a:gd name="T1" fmla="*/ 33734 h 168"/>
                <a:gd name="T2" fmla="*/ 46517 w 96"/>
                <a:gd name="T3" fmla="*/ 134938 h 168"/>
                <a:gd name="T4" fmla="*/ 149175 w 96"/>
                <a:gd name="T5" fmla="*/ 237747 h 168"/>
                <a:gd name="T6" fmla="*/ 149175 w 96"/>
                <a:gd name="T7" fmla="*/ 237747 h 168"/>
                <a:gd name="T8" fmla="*/ 153987 w 96"/>
                <a:gd name="T9" fmla="*/ 250598 h 168"/>
                <a:gd name="T10" fmla="*/ 134739 w 96"/>
                <a:gd name="T11" fmla="*/ 269875 h 168"/>
                <a:gd name="T12" fmla="*/ 121906 w 96"/>
                <a:gd name="T13" fmla="*/ 265056 h 168"/>
                <a:gd name="T14" fmla="*/ 121906 w 96"/>
                <a:gd name="T15" fmla="*/ 265056 h 168"/>
                <a:gd name="T16" fmla="*/ 6416 w 96"/>
                <a:gd name="T17" fmla="*/ 149395 h 168"/>
                <a:gd name="T18" fmla="*/ 6416 w 96"/>
                <a:gd name="T19" fmla="*/ 149395 h 168"/>
                <a:gd name="T20" fmla="*/ 0 w 96"/>
                <a:gd name="T21" fmla="*/ 134938 h 168"/>
                <a:gd name="T22" fmla="*/ 0 w 96"/>
                <a:gd name="T23" fmla="*/ 134938 h 168"/>
                <a:gd name="T24" fmla="*/ 0 w 96"/>
                <a:gd name="T25" fmla="*/ 134938 h 168"/>
                <a:gd name="T26" fmla="*/ 6416 w 96"/>
                <a:gd name="T27" fmla="*/ 120480 h 168"/>
                <a:gd name="T28" fmla="*/ 6416 w 96"/>
                <a:gd name="T29" fmla="*/ 120480 h 168"/>
                <a:gd name="T30" fmla="*/ 121906 w 96"/>
                <a:gd name="T31" fmla="*/ 4819 h 168"/>
                <a:gd name="T32" fmla="*/ 121906 w 96"/>
                <a:gd name="T33" fmla="*/ 4819 h 168"/>
                <a:gd name="T34" fmla="*/ 134739 w 96"/>
                <a:gd name="T35" fmla="*/ 0 h 168"/>
                <a:gd name="T36" fmla="*/ 153987 w 96"/>
                <a:gd name="T37" fmla="*/ 19277 h 168"/>
                <a:gd name="T38" fmla="*/ 147571 w 96"/>
                <a:gd name="T39" fmla="*/ 33734 h 1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6" h="168">
                  <a:moveTo>
                    <a:pt x="92" y="21"/>
                  </a:moveTo>
                  <a:cubicBezTo>
                    <a:pt x="29" y="84"/>
                    <a:pt x="29" y="84"/>
                    <a:pt x="29" y="84"/>
                  </a:cubicBezTo>
                  <a:cubicBezTo>
                    <a:pt x="93" y="148"/>
                    <a:pt x="93" y="148"/>
                    <a:pt x="93" y="148"/>
                  </a:cubicBezTo>
                  <a:cubicBezTo>
                    <a:pt x="93" y="148"/>
                    <a:pt x="93" y="148"/>
                    <a:pt x="93" y="148"/>
                  </a:cubicBezTo>
                  <a:cubicBezTo>
                    <a:pt x="95" y="150"/>
                    <a:pt x="96" y="153"/>
                    <a:pt x="96" y="156"/>
                  </a:cubicBezTo>
                  <a:cubicBezTo>
                    <a:pt x="96" y="163"/>
                    <a:pt x="91" y="168"/>
                    <a:pt x="84" y="168"/>
                  </a:cubicBezTo>
                  <a:cubicBezTo>
                    <a:pt x="81" y="168"/>
                    <a:pt x="78" y="167"/>
                    <a:pt x="76" y="165"/>
                  </a:cubicBezTo>
                  <a:cubicBezTo>
                    <a:pt x="76" y="165"/>
                    <a:pt x="76" y="165"/>
                    <a:pt x="76" y="165"/>
                  </a:cubicBezTo>
                  <a:cubicBezTo>
                    <a:pt x="4" y="93"/>
                    <a:pt x="4" y="93"/>
                    <a:pt x="4" y="93"/>
                  </a:cubicBezTo>
                  <a:cubicBezTo>
                    <a:pt x="4" y="93"/>
                    <a:pt x="4" y="93"/>
                    <a:pt x="4" y="93"/>
                  </a:cubicBezTo>
                  <a:cubicBezTo>
                    <a:pt x="1" y="90"/>
                    <a:pt x="0" y="87"/>
                    <a:pt x="0" y="84"/>
                  </a:cubicBezTo>
                  <a:cubicBezTo>
                    <a:pt x="0" y="84"/>
                    <a:pt x="0" y="84"/>
                    <a:pt x="0" y="84"/>
                  </a:cubicBezTo>
                  <a:cubicBezTo>
                    <a:pt x="0" y="84"/>
                    <a:pt x="0" y="84"/>
                    <a:pt x="0" y="84"/>
                  </a:cubicBezTo>
                  <a:cubicBezTo>
                    <a:pt x="0" y="81"/>
                    <a:pt x="1" y="77"/>
                    <a:pt x="4" y="75"/>
                  </a:cubicBezTo>
                  <a:cubicBezTo>
                    <a:pt x="4" y="75"/>
                    <a:pt x="4" y="75"/>
                    <a:pt x="4" y="75"/>
                  </a:cubicBezTo>
                  <a:cubicBezTo>
                    <a:pt x="76" y="3"/>
                    <a:pt x="76" y="3"/>
                    <a:pt x="76" y="3"/>
                  </a:cubicBezTo>
                  <a:cubicBezTo>
                    <a:pt x="76" y="3"/>
                    <a:pt x="76" y="3"/>
                    <a:pt x="76" y="3"/>
                  </a:cubicBezTo>
                  <a:cubicBezTo>
                    <a:pt x="78" y="1"/>
                    <a:pt x="81" y="0"/>
                    <a:pt x="84" y="0"/>
                  </a:cubicBezTo>
                  <a:cubicBezTo>
                    <a:pt x="91" y="0"/>
                    <a:pt x="96" y="5"/>
                    <a:pt x="96" y="12"/>
                  </a:cubicBezTo>
                  <a:cubicBezTo>
                    <a:pt x="96" y="16"/>
                    <a:pt x="94" y="19"/>
                    <a:pt x="92" y="21"/>
                  </a:cubicBezTo>
                </a:path>
              </a:pathLst>
            </a:custGeom>
            <a:solidFill>
              <a:srgbClr val="015F81"/>
            </a:solidFill>
            <a:ln>
              <a:noFill/>
            </a:ln>
          </p:spPr>
          <p:txBody>
            <a:bodyPr/>
            <a:lstStyle/>
            <a:p>
              <a:pPr>
                <a:defRPr/>
              </a:pPr>
              <a:endParaRPr lang="en-US" kern="0" dirty="0">
                <a:solidFill>
                  <a:prstClr val="black"/>
                </a:solidFill>
                <a:latin typeface="思源宋体 CN" panose="02020400000000000000" pitchFamily="18" charset="-122"/>
                <a:ea typeface="思源宋体 CN" panose="02020400000000000000" pitchFamily="18" charset="-122"/>
              </a:endParaRPr>
            </a:p>
          </p:txBody>
        </p:sp>
      </p:grpSp>
      <p:pic>
        <p:nvPicPr>
          <p:cNvPr id="3" name="图片 2">
            <a:extLst>
              <a:ext uri="{FF2B5EF4-FFF2-40B4-BE49-F238E27FC236}">
                <a16:creationId xmlns:a16="http://schemas.microsoft.com/office/drawing/2014/main" id="{7E6094D5-FF39-2E3F-D40F-AAFA93E78F72}"/>
              </a:ext>
            </a:extLst>
          </p:cNvPr>
          <p:cNvPicPr>
            <a:picLocks noChangeAspect="1"/>
          </p:cNvPicPr>
          <p:nvPr/>
        </p:nvPicPr>
        <p:blipFill>
          <a:blip r:embed="rId3"/>
          <a:stretch>
            <a:fillRect/>
          </a:stretch>
        </p:blipFill>
        <p:spPr>
          <a:xfrm>
            <a:off x="3211696" y="3599399"/>
            <a:ext cx="2846740" cy="2490180"/>
          </a:xfrm>
          <a:prstGeom prst="rect">
            <a:avLst/>
          </a:prstGeom>
          <a:ln>
            <a:noFill/>
          </a:ln>
          <a:effectLst>
            <a:outerShdw blurRad="292100" dist="139700" dir="2700000" algn="tl" rotWithShape="0">
              <a:srgbClr val="333333">
                <a:alpha val="65000"/>
              </a:srgbClr>
            </a:outerShdw>
          </a:effectLst>
        </p:spPr>
      </p:pic>
      <p:pic>
        <p:nvPicPr>
          <p:cNvPr id="22" name="图片 21">
            <a:extLst>
              <a:ext uri="{FF2B5EF4-FFF2-40B4-BE49-F238E27FC236}">
                <a16:creationId xmlns:a16="http://schemas.microsoft.com/office/drawing/2014/main" id="{7D907520-502A-73CC-77A5-366737F0BB8D}"/>
              </a:ext>
            </a:extLst>
          </p:cNvPr>
          <p:cNvPicPr>
            <a:picLocks noChangeAspect="1"/>
          </p:cNvPicPr>
          <p:nvPr/>
        </p:nvPicPr>
        <p:blipFill>
          <a:blip r:embed="rId4"/>
          <a:stretch>
            <a:fillRect/>
          </a:stretch>
        </p:blipFill>
        <p:spPr>
          <a:xfrm>
            <a:off x="6278143" y="3588265"/>
            <a:ext cx="3096792" cy="2490180"/>
          </a:xfrm>
          <a:prstGeom prst="rect">
            <a:avLst/>
          </a:prstGeom>
          <a:ln>
            <a:noFill/>
          </a:ln>
          <a:effectLst>
            <a:outerShdw blurRad="292100" dist="139700" dir="2700000" algn="tl" rotWithShape="0">
              <a:srgbClr val="333333">
                <a:alpha val="65000"/>
              </a:srgbClr>
            </a:outerShdw>
          </a:effectLst>
        </p:spPr>
      </p:pic>
      <p:sp>
        <p:nvSpPr>
          <p:cNvPr id="23" name="矩形 22">
            <a:extLst>
              <a:ext uri="{FF2B5EF4-FFF2-40B4-BE49-F238E27FC236}">
                <a16:creationId xmlns:a16="http://schemas.microsoft.com/office/drawing/2014/main" id="{F8749B0B-BE0E-AAAB-5CB2-52B101816258}"/>
              </a:ext>
            </a:extLst>
          </p:cNvPr>
          <p:cNvSpPr/>
          <p:nvPr/>
        </p:nvSpPr>
        <p:spPr>
          <a:xfrm>
            <a:off x="1399776" y="150456"/>
            <a:ext cx="2954655" cy="646331"/>
          </a:xfrm>
          <a:prstGeom prst="rect">
            <a:avLst/>
          </a:prstGeom>
        </p:spPr>
        <p:txBody>
          <a:bodyPr wrap="none">
            <a:spAutoFit/>
          </a:bodyPr>
          <a:lstStyle/>
          <a:p>
            <a:pPr>
              <a:defRPr/>
            </a:pPr>
            <a:r>
              <a:rPr lang="zh-CN" altLang="en-US" sz="3600" dirty="0">
                <a:solidFill>
                  <a:schemeClr val="tx1">
                    <a:lumMod val="75000"/>
                    <a:lumOff val="25000"/>
                  </a:schemeClr>
                </a:solidFill>
                <a:latin typeface="华文琥珀" panose="02010800040101010101" pitchFamily="2" charset="-122"/>
                <a:ea typeface="华文琥珀" panose="02010800040101010101" pitchFamily="2" charset="-122"/>
              </a:rPr>
              <a:t>信息化的特征</a:t>
            </a:r>
            <a:endParaRPr lang="zh-CN" altLang="zh-CN" sz="3600" dirty="0">
              <a:solidFill>
                <a:schemeClr val="tx1">
                  <a:lumMod val="75000"/>
                  <a:lumOff val="25000"/>
                </a:schemeClr>
              </a:solidFill>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987015933"/>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21C4A5E3-5007-41CA-8B3A-B9A36539D8C8}"/>
              </a:ext>
            </a:extLst>
          </p:cNvPr>
          <p:cNvGrpSpPr/>
          <p:nvPr/>
        </p:nvGrpSpPr>
        <p:grpSpPr>
          <a:xfrm rot="5400000" flipH="1">
            <a:off x="-275644" y="-276807"/>
            <a:ext cx="1581153" cy="1906167"/>
            <a:chOff x="9277350" y="3881016"/>
            <a:chExt cx="2990850" cy="3605633"/>
          </a:xfrm>
        </p:grpSpPr>
        <p:sp>
          <p:nvSpPr>
            <p:cNvPr id="4" name="任意多边形: 形状 3">
              <a:extLst>
                <a:ext uri="{FF2B5EF4-FFF2-40B4-BE49-F238E27FC236}">
                  <a16:creationId xmlns:a16="http://schemas.microsoft.com/office/drawing/2014/main" id="{3CD054F6-C85E-4691-AA24-BCC01FD34923}"/>
                </a:ext>
              </a:extLst>
            </p:cNvPr>
            <p:cNvSpPr/>
            <p:nvPr/>
          </p:nvSpPr>
          <p:spPr>
            <a:xfrm rot="16200000" flipV="1">
              <a:off x="9246183" y="3912183"/>
              <a:ext cx="2976983" cy="2914650"/>
            </a:xfrm>
            <a:custGeom>
              <a:avLst/>
              <a:gdLst>
                <a:gd name="connsiteX0" fmla="*/ 0 w 7004667"/>
                <a:gd name="connsiteY0" fmla="*/ 0 h 6858002"/>
                <a:gd name="connsiteX1" fmla="*/ 7004667 w 7004667"/>
                <a:gd name="connsiteY1" fmla="*/ 0 h 6858002"/>
                <a:gd name="connsiteX2" fmla="*/ 6927890 w 7004667"/>
                <a:gd name="connsiteY2" fmla="*/ 13049 h 6858002"/>
                <a:gd name="connsiteX3" fmla="*/ 4016144 w 7004667"/>
                <a:gd name="connsiteY3" fmla="*/ 3524955 h 6858002"/>
                <a:gd name="connsiteX4" fmla="*/ 980784 w 7004667"/>
                <a:gd name="connsiteY4" fmla="*/ 6858002 h 6858002"/>
                <a:gd name="connsiteX5" fmla="*/ 0 w 7004667"/>
                <a:gd name="connsiteY5"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4667" h="6858002">
                  <a:moveTo>
                    <a:pt x="0" y="0"/>
                  </a:moveTo>
                  <a:lnTo>
                    <a:pt x="7004667" y="0"/>
                  </a:lnTo>
                  <a:lnTo>
                    <a:pt x="6927890" y="13049"/>
                  </a:lnTo>
                  <a:cubicBezTo>
                    <a:pt x="5094667" y="437170"/>
                    <a:pt x="6918515" y="3313232"/>
                    <a:pt x="4016144" y="3524955"/>
                  </a:cubicBezTo>
                  <a:cubicBezTo>
                    <a:pt x="933197" y="3670782"/>
                    <a:pt x="3682935" y="6027461"/>
                    <a:pt x="980784" y="6858002"/>
                  </a:cubicBezTo>
                  <a:lnTo>
                    <a:pt x="0" y="6858002"/>
                  </a:lnTo>
                  <a:close/>
                </a:path>
              </a:pathLst>
            </a:custGeom>
            <a:solidFill>
              <a:srgbClr val="4881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5" name="任意多边形: 形状 4">
              <a:extLst>
                <a:ext uri="{FF2B5EF4-FFF2-40B4-BE49-F238E27FC236}">
                  <a16:creationId xmlns:a16="http://schemas.microsoft.com/office/drawing/2014/main" id="{C40692F9-FDBA-46AB-BA8A-F636F263944B}"/>
                </a:ext>
              </a:extLst>
            </p:cNvPr>
            <p:cNvSpPr/>
            <p:nvPr/>
          </p:nvSpPr>
          <p:spPr>
            <a:xfrm rot="16200000" flipV="1">
              <a:off x="9322383" y="4540833"/>
              <a:ext cx="2976983" cy="2914650"/>
            </a:xfrm>
            <a:custGeom>
              <a:avLst/>
              <a:gdLst>
                <a:gd name="connsiteX0" fmla="*/ 0 w 7004667"/>
                <a:gd name="connsiteY0" fmla="*/ 0 h 6858002"/>
                <a:gd name="connsiteX1" fmla="*/ 7004667 w 7004667"/>
                <a:gd name="connsiteY1" fmla="*/ 0 h 6858002"/>
                <a:gd name="connsiteX2" fmla="*/ 6927890 w 7004667"/>
                <a:gd name="connsiteY2" fmla="*/ 13049 h 6858002"/>
                <a:gd name="connsiteX3" fmla="*/ 4016144 w 7004667"/>
                <a:gd name="connsiteY3" fmla="*/ 3524955 h 6858002"/>
                <a:gd name="connsiteX4" fmla="*/ 980784 w 7004667"/>
                <a:gd name="connsiteY4" fmla="*/ 6858002 h 6858002"/>
                <a:gd name="connsiteX5" fmla="*/ 0 w 7004667"/>
                <a:gd name="connsiteY5"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4667" h="6858002">
                  <a:moveTo>
                    <a:pt x="0" y="0"/>
                  </a:moveTo>
                  <a:lnTo>
                    <a:pt x="7004667" y="0"/>
                  </a:lnTo>
                  <a:lnTo>
                    <a:pt x="6927890" y="13049"/>
                  </a:lnTo>
                  <a:cubicBezTo>
                    <a:pt x="5094667" y="437170"/>
                    <a:pt x="6918515" y="3313232"/>
                    <a:pt x="4016144" y="3524955"/>
                  </a:cubicBezTo>
                  <a:cubicBezTo>
                    <a:pt x="933197" y="3670782"/>
                    <a:pt x="3682935" y="6027461"/>
                    <a:pt x="980784" y="6858002"/>
                  </a:cubicBezTo>
                  <a:lnTo>
                    <a:pt x="0" y="6858002"/>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grpSp>
      <p:grpSp>
        <p:nvGrpSpPr>
          <p:cNvPr id="2" name="组合 1">
            <a:extLst>
              <a:ext uri="{FF2B5EF4-FFF2-40B4-BE49-F238E27FC236}">
                <a16:creationId xmlns:a16="http://schemas.microsoft.com/office/drawing/2014/main" id="{1CBA7DB7-07C5-4189-B531-B7A919A1B342}"/>
              </a:ext>
            </a:extLst>
          </p:cNvPr>
          <p:cNvGrpSpPr/>
          <p:nvPr/>
        </p:nvGrpSpPr>
        <p:grpSpPr>
          <a:xfrm>
            <a:off x="10687050" y="4833355"/>
            <a:ext cx="1924050" cy="2272293"/>
            <a:chOff x="9658350" y="3618467"/>
            <a:chExt cx="2952750" cy="3487182"/>
          </a:xfrm>
        </p:grpSpPr>
        <p:sp>
          <p:nvSpPr>
            <p:cNvPr id="7" name="任意多边形: 形状 6">
              <a:extLst>
                <a:ext uri="{FF2B5EF4-FFF2-40B4-BE49-F238E27FC236}">
                  <a16:creationId xmlns:a16="http://schemas.microsoft.com/office/drawing/2014/main" id="{B9EE3332-203F-4F74-AAFB-EE0317FB2708}"/>
                </a:ext>
              </a:extLst>
            </p:cNvPr>
            <p:cNvSpPr/>
            <p:nvPr/>
          </p:nvSpPr>
          <p:spPr>
            <a:xfrm flipV="1">
              <a:off x="9658350" y="3618467"/>
              <a:ext cx="2533650" cy="3239532"/>
            </a:xfrm>
            <a:custGeom>
              <a:avLst/>
              <a:gdLst>
                <a:gd name="connsiteX0" fmla="*/ 1267209 w 1267209"/>
                <a:gd name="connsiteY0" fmla="*/ 0 h 1620256"/>
                <a:gd name="connsiteX1" fmla="*/ 1267209 w 1267209"/>
                <a:gd name="connsiteY1" fmla="*/ 1620256 h 1620256"/>
                <a:gd name="connsiteX2" fmla="*/ 1244797 w 1267209"/>
                <a:gd name="connsiteY2" fmla="*/ 1613203 h 1620256"/>
                <a:gd name="connsiteX3" fmla="*/ 974486 w 1267209"/>
                <a:gd name="connsiteY3" fmla="*/ 1462269 h 1620256"/>
                <a:gd name="connsiteX4" fmla="*/ 799015 w 1267209"/>
                <a:gd name="connsiteY4" fmla="*/ 631459 h 1620256"/>
                <a:gd name="connsiteX5" fmla="*/ 51638 w 1267209"/>
                <a:gd name="connsiteY5" fmla="*/ 261537 h 1620256"/>
                <a:gd name="connsiteX6" fmla="*/ 0 w 1267209"/>
                <a:gd name="connsiteY6" fmla="*/ 71513 h 1620256"/>
                <a:gd name="connsiteX7" fmla="*/ 4845 w 1267209"/>
                <a:gd name="connsiteY7" fmla="*/ 0 h 162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7209" h="1620256">
                  <a:moveTo>
                    <a:pt x="1267209" y="0"/>
                  </a:moveTo>
                  <a:lnTo>
                    <a:pt x="1267209" y="1620256"/>
                  </a:lnTo>
                  <a:lnTo>
                    <a:pt x="1244797" y="1613203"/>
                  </a:lnTo>
                  <a:cubicBezTo>
                    <a:pt x="1132041" y="1573564"/>
                    <a:pt x="1032319" y="1524229"/>
                    <a:pt x="974486" y="1462269"/>
                  </a:cubicBezTo>
                  <a:cubicBezTo>
                    <a:pt x="799015" y="1274276"/>
                    <a:pt x="952822" y="831581"/>
                    <a:pt x="799015" y="631459"/>
                  </a:cubicBezTo>
                  <a:cubicBezTo>
                    <a:pt x="645206" y="431338"/>
                    <a:pt x="163203" y="427295"/>
                    <a:pt x="51638" y="261537"/>
                  </a:cubicBezTo>
                  <a:cubicBezTo>
                    <a:pt x="16774" y="209737"/>
                    <a:pt x="1479" y="143034"/>
                    <a:pt x="0" y="71513"/>
                  </a:cubicBezTo>
                  <a:lnTo>
                    <a:pt x="4845" y="0"/>
                  </a:lnTo>
                  <a:close/>
                </a:path>
              </a:pathLst>
            </a:custGeom>
            <a:solidFill>
              <a:srgbClr val="D8B7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8" name="任意多边形: 形状 7">
              <a:extLst>
                <a:ext uri="{FF2B5EF4-FFF2-40B4-BE49-F238E27FC236}">
                  <a16:creationId xmlns:a16="http://schemas.microsoft.com/office/drawing/2014/main" id="{4B3A8817-731C-446C-B2E8-55BBB4022599}"/>
                </a:ext>
              </a:extLst>
            </p:cNvPr>
            <p:cNvSpPr/>
            <p:nvPr/>
          </p:nvSpPr>
          <p:spPr>
            <a:xfrm flipV="1">
              <a:off x="10077450" y="3866117"/>
              <a:ext cx="2533650" cy="3239532"/>
            </a:xfrm>
            <a:custGeom>
              <a:avLst/>
              <a:gdLst>
                <a:gd name="connsiteX0" fmla="*/ 1267209 w 1267209"/>
                <a:gd name="connsiteY0" fmla="*/ 0 h 1620256"/>
                <a:gd name="connsiteX1" fmla="*/ 1267209 w 1267209"/>
                <a:gd name="connsiteY1" fmla="*/ 1620256 h 1620256"/>
                <a:gd name="connsiteX2" fmla="*/ 1244797 w 1267209"/>
                <a:gd name="connsiteY2" fmla="*/ 1613203 h 1620256"/>
                <a:gd name="connsiteX3" fmla="*/ 974486 w 1267209"/>
                <a:gd name="connsiteY3" fmla="*/ 1462269 h 1620256"/>
                <a:gd name="connsiteX4" fmla="*/ 799015 w 1267209"/>
                <a:gd name="connsiteY4" fmla="*/ 631459 h 1620256"/>
                <a:gd name="connsiteX5" fmla="*/ 51638 w 1267209"/>
                <a:gd name="connsiteY5" fmla="*/ 261537 h 1620256"/>
                <a:gd name="connsiteX6" fmla="*/ 0 w 1267209"/>
                <a:gd name="connsiteY6" fmla="*/ 71513 h 1620256"/>
                <a:gd name="connsiteX7" fmla="*/ 4845 w 1267209"/>
                <a:gd name="connsiteY7" fmla="*/ 0 h 162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7209" h="1620256">
                  <a:moveTo>
                    <a:pt x="1267209" y="0"/>
                  </a:moveTo>
                  <a:lnTo>
                    <a:pt x="1267209" y="1620256"/>
                  </a:lnTo>
                  <a:lnTo>
                    <a:pt x="1244797" y="1613203"/>
                  </a:lnTo>
                  <a:cubicBezTo>
                    <a:pt x="1132041" y="1573564"/>
                    <a:pt x="1032319" y="1524229"/>
                    <a:pt x="974486" y="1462269"/>
                  </a:cubicBezTo>
                  <a:cubicBezTo>
                    <a:pt x="799015" y="1274276"/>
                    <a:pt x="952822" y="831581"/>
                    <a:pt x="799015" y="631459"/>
                  </a:cubicBezTo>
                  <a:cubicBezTo>
                    <a:pt x="645206" y="431338"/>
                    <a:pt x="163203" y="427295"/>
                    <a:pt x="51638" y="261537"/>
                  </a:cubicBezTo>
                  <a:cubicBezTo>
                    <a:pt x="16774" y="209737"/>
                    <a:pt x="1479" y="143034"/>
                    <a:pt x="0" y="71513"/>
                  </a:cubicBezTo>
                  <a:lnTo>
                    <a:pt x="4845"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grpSp>
      <p:sp>
        <p:nvSpPr>
          <p:cNvPr id="11" name="文本框 10">
            <a:extLst>
              <a:ext uri="{FF2B5EF4-FFF2-40B4-BE49-F238E27FC236}">
                <a16:creationId xmlns:a16="http://schemas.microsoft.com/office/drawing/2014/main" id="{8ABAAA22-D9D3-B154-BD81-7A491EC3C938}"/>
              </a:ext>
            </a:extLst>
          </p:cNvPr>
          <p:cNvSpPr txBox="1"/>
          <p:nvPr/>
        </p:nvSpPr>
        <p:spPr>
          <a:xfrm>
            <a:off x="503971" y="5247563"/>
            <a:ext cx="6498524" cy="523220"/>
          </a:xfrm>
          <a:prstGeom prst="rect">
            <a:avLst/>
          </a:prstGeom>
          <a:noFill/>
        </p:spPr>
        <p:txBody>
          <a:bodyPr wrap="square" rtlCol="0">
            <a:spAutoFit/>
          </a:bodyPr>
          <a:lstStyle/>
          <a:p>
            <a:r>
              <a:rPr lang="zh-CN" altLang="en-US" sz="2800" dirty="0">
                <a:solidFill>
                  <a:srgbClr val="488192"/>
                </a:solidFill>
                <a:latin typeface="思源宋体 CN Heavy" panose="02020900000000000000" pitchFamily="18" charset="-122"/>
                <a:ea typeface="思源宋体 CN Heavy" panose="02020900000000000000" pitchFamily="18" charset="-122"/>
                <a:sym typeface="+mn-ea"/>
              </a:rPr>
              <a:t>20</a:t>
            </a:r>
            <a:r>
              <a:rPr lang="en-US" altLang="zh-CN" sz="2800" dirty="0">
                <a:solidFill>
                  <a:srgbClr val="488192"/>
                </a:solidFill>
                <a:latin typeface="思源宋体 CN Heavy" panose="02020900000000000000" pitchFamily="18" charset="-122"/>
                <a:ea typeface="思源宋体 CN Heavy" panose="02020900000000000000" pitchFamily="18" charset="-122"/>
                <a:sym typeface="+mn-ea"/>
              </a:rPr>
              <a:t>09</a:t>
            </a:r>
            <a:r>
              <a:rPr lang="zh-CN" altLang="en-US" sz="2800" dirty="0">
                <a:solidFill>
                  <a:srgbClr val="488192"/>
                </a:solidFill>
                <a:latin typeface="思源宋体 CN Heavy" panose="02020900000000000000" pitchFamily="18" charset="-122"/>
                <a:ea typeface="思源宋体 CN Heavy" panose="02020900000000000000" pitchFamily="18" charset="-122"/>
                <a:sym typeface="+mn-ea"/>
              </a:rPr>
              <a:t>北京Icograda世界设计大会标志</a:t>
            </a:r>
          </a:p>
        </p:txBody>
      </p:sp>
      <p:pic>
        <p:nvPicPr>
          <p:cNvPr id="12" name="图片 11">
            <a:extLst>
              <a:ext uri="{FF2B5EF4-FFF2-40B4-BE49-F238E27FC236}">
                <a16:creationId xmlns:a16="http://schemas.microsoft.com/office/drawing/2014/main" id="{197595FC-ECAE-A158-81D5-DC069F2BBA4A}"/>
              </a:ext>
            </a:extLst>
          </p:cNvPr>
          <p:cNvPicPr/>
          <p:nvPr/>
        </p:nvPicPr>
        <p:blipFill>
          <a:blip r:embed="rId3"/>
          <a:stretch>
            <a:fillRect/>
          </a:stretch>
        </p:blipFill>
        <p:spPr>
          <a:xfrm>
            <a:off x="6956921" y="2769786"/>
            <a:ext cx="1366198" cy="1366198"/>
          </a:xfrm>
          <a:prstGeom prst="rect">
            <a:avLst/>
          </a:prstGeom>
          <a:noFill/>
          <a:ln w="9525">
            <a:noFill/>
          </a:ln>
        </p:spPr>
      </p:pic>
      <p:sp>
        <p:nvSpPr>
          <p:cNvPr id="16" name="矩形 15">
            <a:extLst>
              <a:ext uri="{FF2B5EF4-FFF2-40B4-BE49-F238E27FC236}">
                <a16:creationId xmlns:a16="http://schemas.microsoft.com/office/drawing/2014/main" id="{D3C78719-8D6E-FAEF-BD69-61CBBDE50007}"/>
              </a:ext>
            </a:extLst>
          </p:cNvPr>
          <p:cNvSpPr/>
          <p:nvPr/>
        </p:nvSpPr>
        <p:spPr>
          <a:xfrm>
            <a:off x="1399776" y="150456"/>
            <a:ext cx="2954655" cy="646331"/>
          </a:xfrm>
          <a:prstGeom prst="rect">
            <a:avLst/>
          </a:prstGeom>
        </p:spPr>
        <p:txBody>
          <a:bodyPr wrap="none">
            <a:spAutoFit/>
          </a:bodyPr>
          <a:lstStyle/>
          <a:p>
            <a:pPr>
              <a:defRPr/>
            </a:pPr>
            <a:r>
              <a:rPr lang="zh-CN" altLang="en-US" sz="3600" dirty="0">
                <a:solidFill>
                  <a:schemeClr val="tx1">
                    <a:lumMod val="75000"/>
                    <a:lumOff val="25000"/>
                  </a:schemeClr>
                </a:solidFill>
                <a:latin typeface="华文琥珀" panose="02010800040101010101" pitchFamily="2" charset="-122"/>
                <a:ea typeface="华文琥珀" panose="02010800040101010101" pitchFamily="2" charset="-122"/>
              </a:rPr>
              <a:t>信息化的特征</a:t>
            </a:r>
            <a:endParaRPr lang="zh-CN" altLang="zh-CN" sz="3600" dirty="0">
              <a:solidFill>
                <a:schemeClr val="tx1">
                  <a:lumMod val="75000"/>
                  <a:lumOff val="25000"/>
                </a:schemeClr>
              </a:solidFill>
              <a:latin typeface="华文琥珀" panose="02010800040101010101" pitchFamily="2" charset="-122"/>
              <a:ea typeface="华文琥珀" panose="02010800040101010101" pitchFamily="2" charset="-122"/>
            </a:endParaRPr>
          </a:p>
        </p:txBody>
      </p:sp>
      <p:pic>
        <p:nvPicPr>
          <p:cNvPr id="18" name="图片 17">
            <a:extLst>
              <a:ext uri="{FF2B5EF4-FFF2-40B4-BE49-F238E27FC236}">
                <a16:creationId xmlns:a16="http://schemas.microsoft.com/office/drawing/2014/main" id="{3F478D81-0735-D6BE-AF76-E292916EA0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8016" y="1843233"/>
            <a:ext cx="4292405" cy="3219304"/>
          </a:xfrm>
          <a:prstGeom prst="rect">
            <a:avLst/>
          </a:prstGeom>
          <a:ln>
            <a:noFill/>
          </a:ln>
          <a:effectLst>
            <a:outerShdw blurRad="292100" dist="139700" dir="2700000" algn="tl" rotWithShape="0">
              <a:srgbClr val="333333">
                <a:alpha val="65000"/>
              </a:srgbClr>
            </a:outerShdw>
          </a:effectLst>
        </p:spPr>
      </p:pic>
      <p:sp>
        <p:nvSpPr>
          <p:cNvPr id="17" name="箭头: 右 16">
            <a:extLst>
              <a:ext uri="{FF2B5EF4-FFF2-40B4-BE49-F238E27FC236}">
                <a16:creationId xmlns:a16="http://schemas.microsoft.com/office/drawing/2014/main" id="{DDB35853-2DAF-6F18-D0BA-ABBBF7A4F9EC}"/>
              </a:ext>
            </a:extLst>
          </p:cNvPr>
          <p:cNvSpPr/>
          <p:nvPr/>
        </p:nvSpPr>
        <p:spPr>
          <a:xfrm>
            <a:off x="5882998" y="3292374"/>
            <a:ext cx="951346" cy="523220"/>
          </a:xfrm>
          <a:prstGeom prst="rightArrow">
            <a:avLst/>
          </a:prstGeom>
          <a:solidFill>
            <a:srgbClr val="488192"/>
          </a:solidFill>
          <a:ln>
            <a:solidFill>
              <a:srgbClr val="488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箭头: 右 18">
            <a:extLst>
              <a:ext uri="{FF2B5EF4-FFF2-40B4-BE49-F238E27FC236}">
                <a16:creationId xmlns:a16="http://schemas.microsoft.com/office/drawing/2014/main" id="{B0620058-C3F3-F935-0888-95E0BACC9FAB}"/>
              </a:ext>
            </a:extLst>
          </p:cNvPr>
          <p:cNvSpPr/>
          <p:nvPr/>
        </p:nvSpPr>
        <p:spPr>
          <a:xfrm>
            <a:off x="8408726" y="3314441"/>
            <a:ext cx="951346" cy="523220"/>
          </a:xfrm>
          <a:prstGeom prst="rightArrow">
            <a:avLst/>
          </a:prstGeom>
          <a:solidFill>
            <a:srgbClr val="488192"/>
          </a:solidFill>
          <a:ln>
            <a:solidFill>
              <a:srgbClr val="488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a:extLst>
              <a:ext uri="{FF2B5EF4-FFF2-40B4-BE49-F238E27FC236}">
                <a16:creationId xmlns:a16="http://schemas.microsoft.com/office/drawing/2014/main" id="{B4DDE029-30B5-13B4-23CA-C0910F395A79}"/>
              </a:ext>
            </a:extLst>
          </p:cNvPr>
          <p:cNvGrpSpPr/>
          <p:nvPr/>
        </p:nvGrpSpPr>
        <p:grpSpPr>
          <a:xfrm>
            <a:off x="9439113" y="2368916"/>
            <a:ext cx="1279825" cy="721875"/>
            <a:chOff x="6099077" y="5171773"/>
            <a:chExt cx="2169896" cy="721875"/>
          </a:xfrm>
        </p:grpSpPr>
        <p:sp>
          <p:nvSpPr>
            <p:cNvPr id="21" name="矩形: 圆角 20">
              <a:extLst>
                <a:ext uri="{FF2B5EF4-FFF2-40B4-BE49-F238E27FC236}">
                  <a16:creationId xmlns:a16="http://schemas.microsoft.com/office/drawing/2014/main" id="{60F9E524-FC28-DDFD-3B65-51FED9BE3AE5}"/>
                </a:ext>
              </a:extLst>
            </p:cNvPr>
            <p:cNvSpPr/>
            <p:nvPr/>
          </p:nvSpPr>
          <p:spPr>
            <a:xfrm>
              <a:off x="6099077" y="5211461"/>
              <a:ext cx="2169896" cy="682187"/>
            </a:xfrm>
            <a:prstGeom prst="roundRect">
              <a:avLst>
                <a:gd name="adj" fmla="val 50000"/>
              </a:avLst>
            </a:prstGeom>
            <a:solidFill>
              <a:srgbClr val="D9989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endParaRPr>
            </a:p>
          </p:txBody>
        </p:sp>
        <p:sp>
          <p:nvSpPr>
            <p:cNvPr id="22" name="文本框 21">
              <a:extLst>
                <a:ext uri="{FF2B5EF4-FFF2-40B4-BE49-F238E27FC236}">
                  <a16:creationId xmlns:a16="http://schemas.microsoft.com/office/drawing/2014/main" id="{20325C43-676C-27AE-2DBA-7B890ED36D2A}"/>
                </a:ext>
              </a:extLst>
            </p:cNvPr>
            <p:cNvSpPr txBox="1"/>
            <p:nvPr/>
          </p:nvSpPr>
          <p:spPr>
            <a:xfrm>
              <a:off x="6364965" y="5171773"/>
              <a:ext cx="1720479" cy="662874"/>
            </a:xfrm>
            <a:prstGeom prst="rect">
              <a:avLst/>
            </a:prstGeom>
            <a:noFill/>
          </p:spPr>
          <p:txBody>
            <a:bodyPr wrap="square">
              <a:spAutoFit/>
            </a:bodyPr>
            <a:lstStyle/>
            <a:p>
              <a:pPr>
                <a:lnSpc>
                  <a:spcPct val="150000"/>
                </a:lnSpc>
              </a:pPr>
              <a:r>
                <a:rPr lang="zh-CN" altLang="en-US" sz="2800" dirty="0">
                  <a:solidFill>
                    <a:schemeClr val="bg1"/>
                  </a:solidFill>
                  <a:latin typeface="思源宋体 CN Heavy" panose="02020900000000000000" pitchFamily="18" charset="-122"/>
                  <a:ea typeface="思源宋体 CN Heavy" panose="02020900000000000000" pitchFamily="18" charset="-122"/>
                </a:rPr>
                <a:t>信息</a:t>
              </a:r>
            </a:p>
          </p:txBody>
        </p:sp>
      </p:grpSp>
      <p:grpSp>
        <p:nvGrpSpPr>
          <p:cNvPr id="23" name="组合 22">
            <a:extLst>
              <a:ext uri="{FF2B5EF4-FFF2-40B4-BE49-F238E27FC236}">
                <a16:creationId xmlns:a16="http://schemas.microsoft.com/office/drawing/2014/main" id="{79D60952-8E81-3B45-E29B-C4CFAB91728E}"/>
              </a:ext>
            </a:extLst>
          </p:cNvPr>
          <p:cNvGrpSpPr/>
          <p:nvPr/>
        </p:nvGrpSpPr>
        <p:grpSpPr>
          <a:xfrm>
            <a:off x="9438483" y="3174787"/>
            <a:ext cx="1279825" cy="721875"/>
            <a:chOff x="6099077" y="5171773"/>
            <a:chExt cx="2169896" cy="721875"/>
          </a:xfrm>
        </p:grpSpPr>
        <p:sp>
          <p:nvSpPr>
            <p:cNvPr id="24" name="矩形: 圆角 23">
              <a:extLst>
                <a:ext uri="{FF2B5EF4-FFF2-40B4-BE49-F238E27FC236}">
                  <a16:creationId xmlns:a16="http://schemas.microsoft.com/office/drawing/2014/main" id="{21D40336-A517-0FBD-0B47-DFB8F5D6E806}"/>
                </a:ext>
              </a:extLst>
            </p:cNvPr>
            <p:cNvSpPr/>
            <p:nvPr/>
          </p:nvSpPr>
          <p:spPr>
            <a:xfrm>
              <a:off x="6099077" y="5211461"/>
              <a:ext cx="2169896" cy="682187"/>
            </a:xfrm>
            <a:prstGeom prst="roundRect">
              <a:avLst>
                <a:gd name="adj" fmla="val 50000"/>
              </a:avLst>
            </a:prstGeom>
            <a:solidFill>
              <a:srgbClr val="D9989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endParaRPr>
            </a:p>
          </p:txBody>
        </p:sp>
        <p:sp>
          <p:nvSpPr>
            <p:cNvPr id="25" name="文本框 24">
              <a:extLst>
                <a:ext uri="{FF2B5EF4-FFF2-40B4-BE49-F238E27FC236}">
                  <a16:creationId xmlns:a16="http://schemas.microsoft.com/office/drawing/2014/main" id="{E0A7D074-EFB8-49CD-5323-926E3D7D6908}"/>
                </a:ext>
              </a:extLst>
            </p:cNvPr>
            <p:cNvSpPr txBox="1"/>
            <p:nvPr/>
          </p:nvSpPr>
          <p:spPr>
            <a:xfrm>
              <a:off x="6364965" y="5171773"/>
              <a:ext cx="1720479" cy="662874"/>
            </a:xfrm>
            <a:prstGeom prst="rect">
              <a:avLst/>
            </a:prstGeom>
            <a:noFill/>
          </p:spPr>
          <p:txBody>
            <a:bodyPr wrap="square">
              <a:spAutoFit/>
            </a:bodyPr>
            <a:lstStyle/>
            <a:p>
              <a:pPr>
                <a:lnSpc>
                  <a:spcPct val="150000"/>
                </a:lnSpc>
              </a:pPr>
              <a:r>
                <a:rPr lang="zh-CN" altLang="en-US" sz="2800" dirty="0">
                  <a:solidFill>
                    <a:schemeClr val="bg1"/>
                  </a:solidFill>
                  <a:latin typeface="思源宋体 CN Heavy" panose="02020900000000000000" pitchFamily="18" charset="-122"/>
                  <a:ea typeface="思源宋体 CN Heavy" panose="02020900000000000000" pitchFamily="18" charset="-122"/>
                </a:rPr>
                <a:t>信念</a:t>
              </a:r>
            </a:p>
          </p:txBody>
        </p:sp>
      </p:grpSp>
      <p:grpSp>
        <p:nvGrpSpPr>
          <p:cNvPr id="26" name="组合 25">
            <a:extLst>
              <a:ext uri="{FF2B5EF4-FFF2-40B4-BE49-F238E27FC236}">
                <a16:creationId xmlns:a16="http://schemas.microsoft.com/office/drawing/2014/main" id="{E1CF718C-48F0-CDEE-E569-CA0D1AF29BDD}"/>
              </a:ext>
            </a:extLst>
          </p:cNvPr>
          <p:cNvGrpSpPr/>
          <p:nvPr/>
        </p:nvGrpSpPr>
        <p:grpSpPr>
          <a:xfrm>
            <a:off x="9438483" y="4024966"/>
            <a:ext cx="1279825" cy="721875"/>
            <a:chOff x="6099077" y="5171773"/>
            <a:chExt cx="2169896" cy="721875"/>
          </a:xfrm>
        </p:grpSpPr>
        <p:sp>
          <p:nvSpPr>
            <p:cNvPr id="27" name="矩形: 圆角 26">
              <a:extLst>
                <a:ext uri="{FF2B5EF4-FFF2-40B4-BE49-F238E27FC236}">
                  <a16:creationId xmlns:a16="http://schemas.microsoft.com/office/drawing/2014/main" id="{61E8D761-8048-D304-441A-6257DD629AEC}"/>
                </a:ext>
              </a:extLst>
            </p:cNvPr>
            <p:cNvSpPr/>
            <p:nvPr/>
          </p:nvSpPr>
          <p:spPr>
            <a:xfrm>
              <a:off x="6099077" y="5211461"/>
              <a:ext cx="2169896" cy="682187"/>
            </a:xfrm>
            <a:prstGeom prst="roundRect">
              <a:avLst>
                <a:gd name="adj" fmla="val 50000"/>
              </a:avLst>
            </a:prstGeom>
            <a:solidFill>
              <a:srgbClr val="D9989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endParaRPr>
            </a:p>
          </p:txBody>
        </p:sp>
        <p:sp>
          <p:nvSpPr>
            <p:cNvPr id="28" name="文本框 27">
              <a:extLst>
                <a:ext uri="{FF2B5EF4-FFF2-40B4-BE49-F238E27FC236}">
                  <a16:creationId xmlns:a16="http://schemas.microsoft.com/office/drawing/2014/main" id="{F876EFB0-0643-E574-9CAF-A9577F25ECF0}"/>
                </a:ext>
              </a:extLst>
            </p:cNvPr>
            <p:cNvSpPr txBox="1"/>
            <p:nvPr/>
          </p:nvSpPr>
          <p:spPr>
            <a:xfrm>
              <a:off x="6364965" y="5171773"/>
              <a:ext cx="1720479" cy="662874"/>
            </a:xfrm>
            <a:prstGeom prst="rect">
              <a:avLst/>
            </a:prstGeom>
            <a:noFill/>
          </p:spPr>
          <p:txBody>
            <a:bodyPr wrap="square">
              <a:spAutoFit/>
            </a:bodyPr>
            <a:lstStyle/>
            <a:p>
              <a:pPr>
                <a:lnSpc>
                  <a:spcPct val="150000"/>
                </a:lnSpc>
              </a:pPr>
              <a:r>
                <a:rPr lang="zh-CN" altLang="en-US" sz="2800" dirty="0">
                  <a:solidFill>
                    <a:schemeClr val="bg1"/>
                  </a:solidFill>
                  <a:latin typeface="思源宋体 CN Heavy" panose="02020900000000000000" pitchFamily="18" charset="-122"/>
                  <a:ea typeface="思源宋体 CN Heavy" panose="02020900000000000000" pitchFamily="18" charset="-122"/>
                </a:rPr>
                <a:t>互信</a:t>
              </a:r>
            </a:p>
          </p:txBody>
        </p:sp>
      </p:grpSp>
    </p:spTree>
    <p:extLst>
      <p:ext uri="{BB962C8B-B14F-4D97-AF65-F5344CB8AC3E}">
        <p14:creationId xmlns:p14="http://schemas.microsoft.com/office/powerpoint/2010/main" val="28268821"/>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iterate type="lt">
                                    <p:tmPct val="10000"/>
                                  </p:iterate>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500" fill="hold"/>
                                        <p:tgtEl>
                                          <p:spTgt spid="26"/>
                                        </p:tgtEl>
                                        <p:attrNameLst>
                                          <p:attrName>ppt_w</p:attrName>
                                        </p:attrNameLst>
                                      </p:cBhvr>
                                      <p:tavLst>
                                        <p:tav tm="0">
                                          <p:val>
                                            <p:fltVal val="0"/>
                                          </p:val>
                                        </p:tav>
                                        <p:tav tm="100000">
                                          <p:val>
                                            <p:strVal val="#ppt_w"/>
                                          </p:val>
                                        </p:tav>
                                      </p:tavLst>
                                    </p:anim>
                                    <p:anim calcmode="lin" valueType="num">
                                      <p:cBhvr>
                                        <p:cTn id="47" dur="500" fill="hold"/>
                                        <p:tgtEl>
                                          <p:spTgt spid="26"/>
                                        </p:tgtEl>
                                        <p:attrNameLst>
                                          <p:attrName>ppt_h</p:attrName>
                                        </p:attrNameLst>
                                      </p:cBhvr>
                                      <p:tavLst>
                                        <p:tav tm="0">
                                          <p:val>
                                            <p:fltVal val="0"/>
                                          </p:val>
                                        </p:tav>
                                        <p:tav tm="100000">
                                          <p:val>
                                            <p:strVal val="#ppt_h"/>
                                          </p:val>
                                        </p:tav>
                                      </p:tavLst>
                                    </p:anim>
                                    <p:animEffect transition="in" filter="fade">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21C4A5E3-5007-41CA-8B3A-B9A36539D8C8}"/>
              </a:ext>
            </a:extLst>
          </p:cNvPr>
          <p:cNvGrpSpPr/>
          <p:nvPr/>
        </p:nvGrpSpPr>
        <p:grpSpPr>
          <a:xfrm rot="5400000" flipH="1">
            <a:off x="-275644" y="-276807"/>
            <a:ext cx="1581153" cy="1906167"/>
            <a:chOff x="9277350" y="3881016"/>
            <a:chExt cx="2990850" cy="3605633"/>
          </a:xfrm>
        </p:grpSpPr>
        <p:sp>
          <p:nvSpPr>
            <p:cNvPr id="4" name="任意多边形: 形状 3">
              <a:extLst>
                <a:ext uri="{FF2B5EF4-FFF2-40B4-BE49-F238E27FC236}">
                  <a16:creationId xmlns:a16="http://schemas.microsoft.com/office/drawing/2014/main" id="{3CD054F6-C85E-4691-AA24-BCC01FD34923}"/>
                </a:ext>
              </a:extLst>
            </p:cNvPr>
            <p:cNvSpPr/>
            <p:nvPr/>
          </p:nvSpPr>
          <p:spPr>
            <a:xfrm rot="16200000" flipV="1">
              <a:off x="9246183" y="3912183"/>
              <a:ext cx="2976983" cy="2914650"/>
            </a:xfrm>
            <a:custGeom>
              <a:avLst/>
              <a:gdLst>
                <a:gd name="connsiteX0" fmla="*/ 0 w 7004667"/>
                <a:gd name="connsiteY0" fmla="*/ 0 h 6858002"/>
                <a:gd name="connsiteX1" fmla="*/ 7004667 w 7004667"/>
                <a:gd name="connsiteY1" fmla="*/ 0 h 6858002"/>
                <a:gd name="connsiteX2" fmla="*/ 6927890 w 7004667"/>
                <a:gd name="connsiteY2" fmla="*/ 13049 h 6858002"/>
                <a:gd name="connsiteX3" fmla="*/ 4016144 w 7004667"/>
                <a:gd name="connsiteY3" fmla="*/ 3524955 h 6858002"/>
                <a:gd name="connsiteX4" fmla="*/ 980784 w 7004667"/>
                <a:gd name="connsiteY4" fmla="*/ 6858002 h 6858002"/>
                <a:gd name="connsiteX5" fmla="*/ 0 w 7004667"/>
                <a:gd name="connsiteY5"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4667" h="6858002">
                  <a:moveTo>
                    <a:pt x="0" y="0"/>
                  </a:moveTo>
                  <a:lnTo>
                    <a:pt x="7004667" y="0"/>
                  </a:lnTo>
                  <a:lnTo>
                    <a:pt x="6927890" y="13049"/>
                  </a:lnTo>
                  <a:cubicBezTo>
                    <a:pt x="5094667" y="437170"/>
                    <a:pt x="6918515" y="3313232"/>
                    <a:pt x="4016144" y="3524955"/>
                  </a:cubicBezTo>
                  <a:cubicBezTo>
                    <a:pt x="933197" y="3670782"/>
                    <a:pt x="3682935" y="6027461"/>
                    <a:pt x="980784" y="6858002"/>
                  </a:cubicBezTo>
                  <a:lnTo>
                    <a:pt x="0" y="6858002"/>
                  </a:lnTo>
                  <a:close/>
                </a:path>
              </a:pathLst>
            </a:custGeom>
            <a:solidFill>
              <a:srgbClr val="4881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5" name="任意多边形: 形状 4">
              <a:extLst>
                <a:ext uri="{FF2B5EF4-FFF2-40B4-BE49-F238E27FC236}">
                  <a16:creationId xmlns:a16="http://schemas.microsoft.com/office/drawing/2014/main" id="{C40692F9-FDBA-46AB-BA8A-F636F263944B}"/>
                </a:ext>
              </a:extLst>
            </p:cNvPr>
            <p:cNvSpPr/>
            <p:nvPr/>
          </p:nvSpPr>
          <p:spPr>
            <a:xfrm rot="16200000" flipV="1">
              <a:off x="9322383" y="4540833"/>
              <a:ext cx="2976983" cy="2914650"/>
            </a:xfrm>
            <a:custGeom>
              <a:avLst/>
              <a:gdLst>
                <a:gd name="connsiteX0" fmla="*/ 0 w 7004667"/>
                <a:gd name="connsiteY0" fmla="*/ 0 h 6858002"/>
                <a:gd name="connsiteX1" fmla="*/ 7004667 w 7004667"/>
                <a:gd name="connsiteY1" fmla="*/ 0 h 6858002"/>
                <a:gd name="connsiteX2" fmla="*/ 6927890 w 7004667"/>
                <a:gd name="connsiteY2" fmla="*/ 13049 h 6858002"/>
                <a:gd name="connsiteX3" fmla="*/ 4016144 w 7004667"/>
                <a:gd name="connsiteY3" fmla="*/ 3524955 h 6858002"/>
                <a:gd name="connsiteX4" fmla="*/ 980784 w 7004667"/>
                <a:gd name="connsiteY4" fmla="*/ 6858002 h 6858002"/>
                <a:gd name="connsiteX5" fmla="*/ 0 w 7004667"/>
                <a:gd name="connsiteY5"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4667" h="6858002">
                  <a:moveTo>
                    <a:pt x="0" y="0"/>
                  </a:moveTo>
                  <a:lnTo>
                    <a:pt x="7004667" y="0"/>
                  </a:lnTo>
                  <a:lnTo>
                    <a:pt x="6927890" y="13049"/>
                  </a:lnTo>
                  <a:cubicBezTo>
                    <a:pt x="5094667" y="437170"/>
                    <a:pt x="6918515" y="3313232"/>
                    <a:pt x="4016144" y="3524955"/>
                  </a:cubicBezTo>
                  <a:cubicBezTo>
                    <a:pt x="933197" y="3670782"/>
                    <a:pt x="3682935" y="6027461"/>
                    <a:pt x="980784" y="6858002"/>
                  </a:cubicBezTo>
                  <a:lnTo>
                    <a:pt x="0" y="6858002"/>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grpSp>
      <p:grpSp>
        <p:nvGrpSpPr>
          <p:cNvPr id="2" name="组合 1">
            <a:extLst>
              <a:ext uri="{FF2B5EF4-FFF2-40B4-BE49-F238E27FC236}">
                <a16:creationId xmlns:a16="http://schemas.microsoft.com/office/drawing/2014/main" id="{1CBA7DB7-07C5-4189-B531-B7A919A1B342}"/>
              </a:ext>
            </a:extLst>
          </p:cNvPr>
          <p:cNvGrpSpPr/>
          <p:nvPr/>
        </p:nvGrpSpPr>
        <p:grpSpPr>
          <a:xfrm>
            <a:off x="10687050" y="4833355"/>
            <a:ext cx="1924050" cy="2272293"/>
            <a:chOff x="9658350" y="3618467"/>
            <a:chExt cx="2952750" cy="3487182"/>
          </a:xfrm>
        </p:grpSpPr>
        <p:sp>
          <p:nvSpPr>
            <p:cNvPr id="7" name="任意多边形: 形状 6">
              <a:extLst>
                <a:ext uri="{FF2B5EF4-FFF2-40B4-BE49-F238E27FC236}">
                  <a16:creationId xmlns:a16="http://schemas.microsoft.com/office/drawing/2014/main" id="{B9EE3332-203F-4F74-AAFB-EE0317FB2708}"/>
                </a:ext>
              </a:extLst>
            </p:cNvPr>
            <p:cNvSpPr/>
            <p:nvPr/>
          </p:nvSpPr>
          <p:spPr>
            <a:xfrm flipV="1">
              <a:off x="9658350" y="3618467"/>
              <a:ext cx="2533650" cy="3239532"/>
            </a:xfrm>
            <a:custGeom>
              <a:avLst/>
              <a:gdLst>
                <a:gd name="connsiteX0" fmla="*/ 1267209 w 1267209"/>
                <a:gd name="connsiteY0" fmla="*/ 0 h 1620256"/>
                <a:gd name="connsiteX1" fmla="*/ 1267209 w 1267209"/>
                <a:gd name="connsiteY1" fmla="*/ 1620256 h 1620256"/>
                <a:gd name="connsiteX2" fmla="*/ 1244797 w 1267209"/>
                <a:gd name="connsiteY2" fmla="*/ 1613203 h 1620256"/>
                <a:gd name="connsiteX3" fmla="*/ 974486 w 1267209"/>
                <a:gd name="connsiteY3" fmla="*/ 1462269 h 1620256"/>
                <a:gd name="connsiteX4" fmla="*/ 799015 w 1267209"/>
                <a:gd name="connsiteY4" fmla="*/ 631459 h 1620256"/>
                <a:gd name="connsiteX5" fmla="*/ 51638 w 1267209"/>
                <a:gd name="connsiteY5" fmla="*/ 261537 h 1620256"/>
                <a:gd name="connsiteX6" fmla="*/ 0 w 1267209"/>
                <a:gd name="connsiteY6" fmla="*/ 71513 h 1620256"/>
                <a:gd name="connsiteX7" fmla="*/ 4845 w 1267209"/>
                <a:gd name="connsiteY7" fmla="*/ 0 h 162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7209" h="1620256">
                  <a:moveTo>
                    <a:pt x="1267209" y="0"/>
                  </a:moveTo>
                  <a:lnTo>
                    <a:pt x="1267209" y="1620256"/>
                  </a:lnTo>
                  <a:lnTo>
                    <a:pt x="1244797" y="1613203"/>
                  </a:lnTo>
                  <a:cubicBezTo>
                    <a:pt x="1132041" y="1573564"/>
                    <a:pt x="1032319" y="1524229"/>
                    <a:pt x="974486" y="1462269"/>
                  </a:cubicBezTo>
                  <a:cubicBezTo>
                    <a:pt x="799015" y="1274276"/>
                    <a:pt x="952822" y="831581"/>
                    <a:pt x="799015" y="631459"/>
                  </a:cubicBezTo>
                  <a:cubicBezTo>
                    <a:pt x="645206" y="431338"/>
                    <a:pt x="163203" y="427295"/>
                    <a:pt x="51638" y="261537"/>
                  </a:cubicBezTo>
                  <a:cubicBezTo>
                    <a:pt x="16774" y="209737"/>
                    <a:pt x="1479" y="143034"/>
                    <a:pt x="0" y="71513"/>
                  </a:cubicBezTo>
                  <a:lnTo>
                    <a:pt x="4845" y="0"/>
                  </a:lnTo>
                  <a:close/>
                </a:path>
              </a:pathLst>
            </a:custGeom>
            <a:solidFill>
              <a:srgbClr val="D8B7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8" name="任意多边形: 形状 7">
              <a:extLst>
                <a:ext uri="{FF2B5EF4-FFF2-40B4-BE49-F238E27FC236}">
                  <a16:creationId xmlns:a16="http://schemas.microsoft.com/office/drawing/2014/main" id="{4B3A8817-731C-446C-B2E8-55BBB4022599}"/>
                </a:ext>
              </a:extLst>
            </p:cNvPr>
            <p:cNvSpPr/>
            <p:nvPr/>
          </p:nvSpPr>
          <p:spPr>
            <a:xfrm flipV="1">
              <a:off x="10077450" y="3866117"/>
              <a:ext cx="2533650" cy="3239532"/>
            </a:xfrm>
            <a:custGeom>
              <a:avLst/>
              <a:gdLst>
                <a:gd name="connsiteX0" fmla="*/ 1267209 w 1267209"/>
                <a:gd name="connsiteY0" fmla="*/ 0 h 1620256"/>
                <a:gd name="connsiteX1" fmla="*/ 1267209 w 1267209"/>
                <a:gd name="connsiteY1" fmla="*/ 1620256 h 1620256"/>
                <a:gd name="connsiteX2" fmla="*/ 1244797 w 1267209"/>
                <a:gd name="connsiteY2" fmla="*/ 1613203 h 1620256"/>
                <a:gd name="connsiteX3" fmla="*/ 974486 w 1267209"/>
                <a:gd name="connsiteY3" fmla="*/ 1462269 h 1620256"/>
                <a:gd name="connsiteX4" fmla="*/ 799015 w 1267209"/>
                <a:gd name="connsiteY4" fmla="*/ 631459 h 1620256"/>
                <a:gd name="connsiteX5" fmla="*/ 51638 w 1267209"/>
                <a:gd name="connsiteY5" fmla="*/ 261537 h 1620256"/>
                <a:gd name="connsiteX6" fmla="*/ 0 w 1267209"/>
                <a:gd name="connsiteY6" fmla="*/ 71513 h 1620256"/>
                <a:gd name="connsiteX7" fmla="*/ 4845 w 1267209"/>
                <a:gd name="connsiteY7" fmla="*/ 0 h 162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7209" h="1620256">
                  <a:moveTo>
                    <a:pt x="1267209" y="0"/>
                  </a:moveTo>
                  <a:lnTo>
                    <a:pt x="1267209" y="1620256"/>
                  </a:lnTo>
                  <a:lnTo>
                    <a:pt x="1244797" y="1613203"/>
                  </a:lnTo>
                  <a:cubicBezTo>
                    <a:pt x="1132041" y="1573564"/>
                    <a:pt x="1032319" y="1524229"/>
                    <a:pt x="974486" y="1462269"/>
                  </a:cubicBezTo>
                  <a:cubicBezTo>
                    <a:pt x="799015" y="1274276"/>
                    <a:pt x="952822" y="831581"/>
                    <a:pt x="799015" y="631459"/>
                  </a:cubicBezTo>
                  <a:cubicBezTo>
                    <a:pt x="645206" y="431338"/>
                    <a:pt x="163203" y="427295"/>
                    <a:pt x="51638" y="261537"/>
                  </a:cubicBezTo>
                  <a:cubicBezTo>
                    <a:pt x="16774" y="209737"/>
                    <a:pt x="1479" y="143034"/>
                    <a:pt x="0" y="71513"/>
                  </a:cubicBezTo>
                  <a:lnTo>
                    <a:pt x="4845"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grpSp>
      <p:sp>
        <p:nvSpPr>
          <p:cNvPr id="53" name="矩形 52">
            <a:extLst>
              <a:ext uri="{FF2B5EF4-FFF2-40B4-BE49-F238E27FC236}">
                <a16:creationId xmlns:a16="http://schemas.microsoft.com/office/drawing/2014/main" id="{7500FDBA-F125-08B2-1507-68E0F188EF03}"/>
              </a:ext>
            </a:extLst>
          </p:cNvPr>
          <p:cNvSpPr/>
          <p:nvPr/>
        </p:nvSpPr>
        <p:spPr>
          <a:xfrm>
            <a:off x="1399776" y="150456"/>
            <a:ext cx="2492990" cy="646331"/>
          </a:xfrm>
          <a:prstGeom prst="rect">
            <a:avLst/>
          </a:prstGeom>
        </p:spPr>
        <p:txBody>
          <a:bodyPr wrap="none">
            <a:spAutoFit/>
          </a:bodyPr>
          <a:lstStyle/>
          <a:p>
            <a:pPr>
              <a:defRPr/>
            </a:pPr>
            <a:r>
              <a:rPr lang="zh-CN" altLang="en-US" sz="3600" dirty="0">
                <a:solidFill>
                  <a:schemeClr val="tx1">
                    <a:lumMod val="75000"/>
                    <a:lumOff val="25000"/>
                  </a:schemeClr>
                </a:solidFill>
                <a:latin typeface="华文琥珀" panose="02010800040101010101" pitchFamily="2" charset="-122"/>
                <a:ea typeface="华文琥珀" panose="02010800040101010101" pitchFamily="2" charset="-122"/>
              </a:rPr>
              <a:t>个性化特征</a:t>
            </a:r>
            <a:endParaRPr lang="zh-CN" altLang="zh-CN" sz="3600" dirty="0">
              <a:solidFill>
                <a:schemeClr val="tx1">
                  <a:lumMod val="75000"/>
                  <a:lumOff val="25000"/>
                </a:schemeClr>
              </a:solidFill>
              <a:latin typeface="华文琥珀" panose="02010800040101010101" pitchFamily="2" charset="-122"/>
              <a:ea typeface="华文琥珀" panose="02010800040101010101" pitchFamily="2" charset="-122"/>
            </a:endParaRPr>
          </a:p>
        </p:txBody>
      </p:sp>
      <p:pic>
        <p:nvPicPr>
          <p:cNvPr id="13" name="图片 12">
            <a:extLst>
              <a:ext uri="{FF2B5EF4-FFF2-40B4-BE49-F238E27FC236}">
                <a16:creationId xmlns:a16="http://schemas.microsoft.com/office/drawing/2014/main" id="{D7FA8053-3850-C530-C8AA-2073C3D275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5391" y="1470466"/>
            <a:ext cx="2808710" cy="2808710"/>
          </a:xfrm>
          <a:prstGeom prst="rect">
            <a:avLst/>
          </a:prstGeom>
          <a:ln>
            <a:noFill/>
          </a:ln>
          <a:effectLst>
            <a:outerShdw blurRad="190500" algn="tl" rotWithShape="0">
              <a:srgbClr val="000000">
                <a:alpha val="70000"/>
              </a:srgbClr>
            </a:outerShdw>
          </a:effectLst>
        </p:spPr>
      </p:pic>
      <p:pic>
        <p:nvPicPr>
          <p:cNvPr id="27" name="图片 26">
            <a:extLst>
              <a:ext uri="{FF2B5EF4-FFF2-40B4-BE49-F238E27FC236}">
                <a16:creationId xmlns:a16="http://schemas.microsoft.com/office/drawing/2014/main" id="{98F0EF04-923B-3F8A-B389-B04663970F0A}"/>
              </a:ext>
            </a:extLst>
          </p:cNvPr>
          <p:cNvPicPr>
            <a:picLocks noChangeAspect="1"/>
          </p:cNvPicPr>
          <p:nvPr/>
        </p:nvPicPr>
        <p:blipFill rotWithShape="1">
          <a:blip r:embed="rId4">
            <a:extLst>
              <a:ext uri="{28A0092B-C50C-407E-A947-70E740481C1C}">
                <a14:useLocalDpi xmlns:a14="http://schemas.microsoft.com/office/drawing/2010/main" val="0"/>
              </a:ext>
            </a:extLst>
          </a:blip>
          <a:srcRect r="5696"/>
          <a:stretch/>
        </p:blipFill>
        <p:spPr>
          <a:xfrm>
            <a:off x="2165532" y="1470466"/>
            <a:ext cx="3791620" cy="2808710"/>
          </a:xfrm>
          <a:prstGeom prst="rect">
            <a:avLst/>
          </a:prstGeom>
          <a:ln>
            <a:noFill/>
          </a:ln>
          <a:effectLst>
            <a:outerShdw blurRad="190500" algn="tl" rotWithShape="0">
              <a:srgbClr val="000000">
                <a:alpha val="70000"/>
              </a:srgbClr>
            </a:outerShdw>
          </a:effectLst>
        </p:spPr>
      </p:pic>
      <p:sp>
        <p:nvSpPr>
          <p:cNvPr id="28" name="文本框 27">
            <a:extLst>
              <a:ext uri="{FF2B5EF4-FFF2-40B4-BE49-F238E27FC236}">
                <a16:creationId xmlns:a16="http://schemas.microsoft.com/office/drawing/2014/main" id="{AFEBB44E-D8B3-4804-5A52-19DEB1BB1F90}"/>
              </a:ext>
            </a:extLst>
          </p:cNvPr>
          <p:cNvSpPr txBox="1"/>
          <p:nvPr/>
        </p:nvSpPr>
        <p:spPr>
          <a:xfrm>
            <a:off x="1253374" y="4994727"/>
            <a:ext cx="9885680" cy="611505"/>
          </a:xfrm>
          <a:prstGeom prst="rect">
            <a:avLst/>
          </a:prstGeom>
          <a:noFill/>
        </p:spPr>
        <p:txBody>
          <a:bodyPr wrap="square" rtlCol="0">
            <a:noAutofit/>
          </a:bodyPr>
          <a:lstStyle/>
          <a:p>
            <a:r>
              <a:rPr lang="zh-CN" altLang="zh-CN" sz="2800" dirty="0">
                <a:solidFill>
                  <a:srgbClr val="D99895"/>
                </a:solidFill>
                <a:latin typeface="思源宋体 CN Heavy" panose="02020900000000000000" pitchFamily="18" charset="-122"/>
                <a:ea typeface="思源宋体 CN Heavy" panose="02020900000000000000" pitchFamily="18" charset="-122"/>
              </a:rPr>
              <a:t>个性化是标志作品可识别性的一个重要特征。</a:t>
            </a:r>
            <a:r>
              <a:rPr lang="zh-CN" altLang="zh-CN" sz="2800" dirty="0">
                <a:solidFill>
                  <a:srgbClr val="488192"/>
                </a:solidFill>
                <a:latin typeface="思源宋体 CN Heavy" panose="02020900000000000000" pitchFamily="18" charset="-122"/>
                <a:ea typeface="思源宋体 CN Heavy" panose="02020900000000000000" pitchFamily="18" charset="-122"/>
              </a:rPr>
              <a:t>只有具备强烈的个性化特征，才能使标志得以分辨彼此，给人以深刻的印象。</a:t>
            </a:r>
            <a:endParaRPr lang="zh-CN" altLang="en-US" sz="2800" dirty="0">
              <a:solidFill>
                <a:srgbClr val="488192"/>
              </a:solidFill>
              <a:latin typeface="思源宋体 CN Heavy" panose="02020900000000000000" pitchFamily="18" charset="-122"/>
              <a:ea typeface="思源宋体 CN Heavy" panose="02020900000000000000" pitchFamily="18" charset="-122"/>
              <a:sym typeface="字魂54号-贤黑" panose="00000500000000000000" pitchFamily="2" charset="-122"/>
            </a:endParaRPr>
          </a:p>
        </p:txBody>
      </p:sp>
      <p:cxnSp>
        <p:nvCxnSpPr>
          <p:cNvPr id="30" name="直接连接符 29">
            <a:extLst>
              <a:ext uri="{FF2B5EF4-FFF2-40B4-BE49-F238E27FC236}">
                <a16:creationId xmlns:a16="http://schemas.microsoft.com/office/drawing/2014/main" id="{9824533E-96E0-A2DB-EBB4-892CE119DDD9}"/>
              </a:ext>
            </a:extLst>
          </p:cNvPr>
          <p:cNvCxnSpPr/>
          <p:nvPr/>
        </p:nvCxnSpPr>
        <p:spPr>
          <a:xfrm>
            <a:off x="1062182" y="4655125"/>
            <a:ext cx="10076872" cy="0"/>
          </a:xfrm>
          <a:prstGeom prst="line">
            <a:avLst/>
          </a:prstGeom>
          <a:ln w="19050">
            <a:solidFill>
              <a:srgbClr val="48819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352617"/>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21C4A5E3-5007-41CA-8B3A-B9A36539D8C8}"/>
              </a:ext>
            </a:extLst>
          </p:cNvPr>
          <p:cNvGrpSpPr/>
          <p:nvPr/>
        </p:nvGrpSpPr>
        <p:grpSpPr>
          <a:xfrm rot="5400000" flipH="1">
            <a:off x="-275644" y="-276807"/>
            <a:ext cx="1581153" cy="1906167"/>
            <a:chOff x="9277350" y="3881016"/>
            <a:chExt cx="2990850" cy="3605633"/>
          </a:xfrm>
        </p:grpSpPr>
        <p:sp>
          <p:nvSpPr>
            <p:cNvPr id="4" name="任意多边形: 形状 3">
              <a:extLst>
                <a:ext uri="{FF2B5EF4-FFF2-40B4-BE49-F238E27FC236}">
                  <a16:creationId xmlns:a16="http://schemas.microsoft.com/office/drawing/2014/main" id="{3CD054F6-C85E-4691-AA24-BCC01FD34923}"/>
                </a:ext>
              </a:extLst>
            </p:cNvPr>
            <p:cNvSpPr/>
            <p:nvPr/>
          </p:nvSpPr>
          <p:spPr>
            <a:xfrm rot="16200000" flipV="1">
              <a:off x="9246183" y="3912183"/>
              <a:ext cx="2976983" cy="2914650"/>
            </a:xfrm>
            <a:custGeom>
              <a:avLst/>
              <a:gdLst>
                <a:gd name="connsiteX0" fmla="*/ 0 w 7004667"/>
                <a:gd name="connsiteY0" fmla="*/ 0 h 6858002"/>
                <a:gd name="connsiteX1" fmla="*/ 7004667 w 7004667"/>
                <a:gd name="connsiteY1" fmla="*/ 0 h 6858002"/>
                <a:gd name="connsiteX2" fmla="*/ 6927890 w 7004667"/>
                <a:gd name="connsiteY2" fmla="*/ 13049 h 6858002"/>
                <a:gd name="connsiteX3" fmla="*/ 4016144 w 7004667"/>
                <a:gd name="connsiteY3" fmla="*/ 3524955 h 6858002"/>
                <a:gd name="connsiteX4" fmla="*/ 980784 w 7004667"/>
                <a:gd name="connsiteY4" fmla="*/ 6858002 h 6858002"/>
                <a:gd name="connsiteX5" fmla="*/ 0 w 7004667"/>
                <a:gd name="connsiteY5"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4667" h="6858002">
                  <a:moveTo>
                    <a:pt x="0" y="0"/>
                  </a:moveTo>
                  <a:lnTo>
                    <a:pt x="7004667" y="0"/>
                  </a:lnTo>
                  <a:lnTo>
                    <a:pt x="6927890" y="13049"/>
                  </a:lnTo>
                  <a:cubicBezTo>
                    <a:pt x="5094667" y="437170"/>
                    <a:pt x="6918515" y="3313232"/>
                    <a:pt x="4016144" y="3524955"/>
                  </a:cubicBezTo>
                  <a:cubicBezTo>
                    <a:pt x="933197" y="3670782"/>
                    <a:pt x="3682935" y="6027461"/>
                    <a:pt x="980784" y="6858002"/>
                  </a:cubicBezTo>
                  <a:lnTo>
                    <a:pt x="0" y="6858002"/>
                  </a:lnTo>
                  <a:close/>
                </a:path>
              </a:pathLst>
            </a:custGeom>
            <a:solidFill>
              <a:srgbClr val="4881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5" name="任意多边形: 形状 4">
              <a:extLst>
                <a:ext uri="{FF2B5EF4-FFF2-40B4-BE49-F238E27FC236}">
                  <a16:creationId xmlns:a16="http://schemas.microsoft.com/office/drawing/2014/main" id="{C40692F9-FDBA-46AB-BA8A-F636F263944B}"/>
                </a:ext>
              </a:extLst>
            </p:cNvPr>
            <p:cNvSpPr/>
            <p:nvPr/>
          </p:nvSpPr>
          <p:spPr>
            <a:xfrm rot="16200000" flipV="1">
              <a:off x="9322383" y="4540833"/>
              <a:ext cx="2976983" cy="2914650"/>
            </a:xfrm>
            <a:custGeom>
              <a:avLst/>
              <a:gdLst>
                <a:gd name="connsiteX0" fmla="*/ 0 w 7004667"/>
                <a:gd name="connsiteY0" fmla="*/ 0 h 6858002"/>
                <a:gd name="connsiteX1" fmla="*/ 7004667 w 7004667"/>
                <a:gd name="connsiteY1" fmla="*/ 0 h 6858002"/>
                <a:gd name="connsiteX2" fmla="*/ 6927890 w 7004667"/>
                <a:gd name="connsiteY2" fmla="*/ 13049 h 6858002"/>
                <a:gd name="connsiteX3" fmla="*/ 4016144 w 7004667"/>
                <a:gd name="connsiteY3" fmla="*/ 3524955 h 6858002"/>
                <a:gd name="connsiteX4" fmla="*/ 980784 w 7004667"/>
                <a:gd name="connsiteY4" fmla="*/ 6858002 h 6858002"/>
                <a:gd name="connsiteX5" fmla="*/ 0 w 7004667"/>
                <a:gd name="connsiteY5"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4667" h="6858002">
                  <a:moveTo>
                    <a:pt x="0" y="0"/>
                  </a:moveTo>
                  <a:lnTo>
                    <a:pt x="7004667" y="0"/>
                  </a:lnTo>
                  <a:lnTo>
                    <a:pt x="6927890" y="13049"/>
                  </a:lnTo>
                  <a:cubicBezTo>
                    <a:pt x="5094667" y="437170"/>
                    <a:pt x="6918515" y="3313232"/>
                    <a:pt x="4016144" y="3524955"/>
                  </a:cubicBezTo>
                  <a:cubicBezTo>
                    <a:pt x="933197" y="3670782"/>
                    <a:pt x="3682935" y="6027461"/>
                    <a:pt x="980784" y="6858002"/>
                  </a:cubicBezTo>
                  <a:lnTo>
                    <a:pt x="0" y="6858002"/>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grpSp>
      <p:grpSp>
        <p:nvGrpSpPr>
          <p:cNvPr id="2" name="组合 1">
            <a:extLst>
              <a:ext uri="{FF2B5EF4-FFF2-40B4-BE49-F238E27FC236}">
                <a16:creationId xmlns:a16="http://schemas.microsoft.com/office/drawing/2014/main" id="{1CBA7DB7-07C5-4189-B531-B7A919A1B342}"/>
              </a:ext>
            </a:extLst>
          </p:cNvPr>
          <p:cNvGrpSpPr/>
          <p:nvPr/>
        </p:nvGrpSpPr>
        <p:grpSpPr>
          <a:xfrm>
            <a:off x="10687050" y="4833355"/>
            <a:ext cx="1924050" cy="2272293"/>
            <a:chOff x="9658350" y="3618467"/>
            <a:chExt cx="2952750" cy="3487182"/>
          </a:xfrm>
        </p:grpSpPr>
        <p:sp>
          <p:nvSpPr>
            <p:cNvPr id="7" name="任意多边形: 形状 6">
              <a:extLst>
                <a:ext uri="{FF2B5EF4-FFF2-40B4-BE49-F238E27FC236}">
                  <a16:creationId xmlns:a16="http://schemas.microsoft.com/office/drawing/2014/main" id="{B9EE3332-203F-4F74-AAFB-EE0317FB2708}"/>
                </a:ext>
              </a:extLst>
            </p:cNvPr>
            <p:cNvSpPr/>
            <p:nvPr/>
          </p:nvSpPr>
          <p:spPr>
            <a:xfrm flipV="1">
              <a:off x="9658350" y="3618467"/>
              <a:ext cx="2533650" cy="3239532"/>
            </a:xfrm>
            <a:custGeom>
              <a:avLst/>
              <a:gdLst>
                <a:gd name="connsiteX0" fmla="*/ 1267209 w 1267209"/>
                <a:gd name="connsiteY0" fmla="*/ 0 h 1620256"/>
                <a:gd name="connsiteX1" fmla="*/ 1267209 w 1267209"/>
                <a:gd name="connsiteY1" fmla="*/ 1620256 h 1620256"/>
                <a:gd name="connsiteX2" fmla="*/ 1244797 w 1267209"/>
                <a:gd name="connsiteY2" fmla="*/ 1613203 h 1620256"/>
                <a:gd name="connsiteX3" fmla="*/ 974486 w 1267209"/>
                <a:gd name="connsiteY3" fmla="*/ 1462269 h 1620256"/>
                <a:gd name="connsiteX4" fmla="*/ 799015 w 1267209"/>
                <a:gd name="connsiteY4" fmla="*/ 631459 h 1620256"/>
                <a:gd name="connsiteX5" fmla="*/ 51638 w 1267209"/>
                <a:gd name="connsiteY5" fmla="*/ 261537 h 1620256"/>
                <a:gd name="connsiteX6" fmla="*/ 0 w 1267209"/>
                <a:gd name="connsiteY6" fmla="*/ 71513 h 1620256"/>
                <a:gd name="connsiteX7" fmla="*/ 4845 w 1267209"/>
                <a:gd name="connsiteY7" fmla="*/ 0 h 162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7209" h="1620256">
                  <a:moveTo>
                    <a:pt x="1267209" y="0"/>
                  </a:moveTo>
                  <a:lnTo>
                    <a:pt x="1267209" y="1620256"/>
                  </a:lnTo>
                  <a:lnTo>
                    <a:pt x="1244797" y="1613203"/>
                  </a:lnTo>
                  <a:cubicBezTo>
                    <a:pt x="1132041" y="1573564"/>
                    <a:pt x="1032319" y="1524229"/>
                    <a:pt x="974486" y="1462269"/>
                  </a:cubicBezTo>
                  <a:cubicBezTo>
                    <a:pt x="799015" y="1274276"/>
                    <a:pt x="952822" y="831581"/>
                    <a:pt x="799015" y="631459"/>
                  </a:cubicBezTo>
                  <a:cubicBezTo>
                    <a:pt x="645206" y="431338"/>
                    <a:pt x="163203" y="427295"/>
                    <a:pt x="51638" y="261537"/>
                  </a:cubicBezTo>
                  <a:cubicBezTo>
                    <a:pt x="16774" y="209737"/>
                    <a:pt x="1479" y="143034"/>
                    <a:pt x="0" y="71513"/>
                  </a:cubicBezTo>
                  <a:lnTo>
                    <a:pt x="4845" y="0"/>
                  </a:lnTo>
                  <a:close/>
                </a:path>
              </a:pathLst>
            </a:custGeom>
            <a:solidFill>
              <a:srgbClr val="D8B7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sp>
          <p:nvSpPr>
            <p:cNvPr id="8" name="任意多边形: 形状 7">
              <a:extLst>
                <a:ext uri="{FF2B5EF4-FFF2-40B4-BE49-F238E27FC236}">
                  <a16:creationId xmlns:a16="http://schemas.microsoft.com/office/drawing/2014/main" id="{4B3A8817-731C-446C-B2E8-55BBB4022599}"/>
                </a:ext>
              </a:extLst>
            </p:cNvPr>
            <p:cNvSpPr/>
            <p:nvPr/>
          </p:nvSpPr>
          <p:spPr>
            <a:xfrm flipV="1">
              <a:off x="10077450" y="3866117"/>
              <a:ext cx="2533650" cy="3239532"/>
            </a:xfrm>
            <a:custGeom>
              <a:avLst/>
              <a:gdLst>
                <a:gd name="connsiteX0" fmla="*/ 1267209 w 1267209"/>
                <a:gd name="connsiteY0" fmla="*/ 0 h 1620256"/>
                <a:gd name="connsiteX1" fmla="*/ 1267209 w 1267209"/>
                <a:gd name="connsiteY1" fmla="*/ 1620256 h 1620256"/>
                <a:gd name="connsiteX2" fmla="*/ 1244797 w 1267209"/>
                <a:gd name="connsiteY2" fmla="*/ 1613203 h 1620256"/>
                <a:gd name="connsiteX3" fmla="*/ 974486 w 1267209"/>
                <a:gd name="connsiteY3" fmla="*/ 1462269 h 1620256"/>
                <a:gd name="connsiteX4" fmla="*/ 799015 w 1267209"/>
                <a:gd name="connsiteY4" fmla="*/ 631459 h 1620256"/>
                <a:gd name="connsiteX5" fmla="*/ 51638 w 1267209"/>
                <a:gd name="connsiteY5" fmla="*/ 261537 h 1620256"/>
                <a:gd name="connsiteX6" fmla="*/ 0 w 1267209"/>
                <a:gd name="connsiteY6" fmla="*/ 71513 h 1620256"/>
                <a:gd name="connsiteX7" fmla="*/ 4845 w 1267209"/>
                <a:gd name="connsiteY7" fmla="*/ 0 h 162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7209" h="1620256">
                  <a:moveTo>
                    <a:pt x="1267209" y="0"/>
                  </a:moveTo>
                  <a:lnTo>
                    <a:pt x="1267209" y="1620256"/>
                  </a:lnTo>
                  <a:lnTo>
                    <a:pt x="1244797" y="1613203"/>
                  </a:lnTo>
                  <a:cubicBezTo>
                    <a:pt x="1132041" y="1573564"/>
                    <a:pt x="1032319" y="1524229"/>
                    <a:pt x="974486" y="1462269"/>
                  </a:cubicBezTo>
                  <a:cubicBezTo>
                    <a:pt x="799015" y="1274276"/>
                    <a:pt x="952822" y="831581"/>
                    <a:pt x="799015" y="631459"/>
                  </a:cubicBezTo>
                  <a:cubicBezTo>
                    <a:pt x="645206" y="431338"/>
                    <a:pt x="163203" y="427295"/>
                    <a:pt x="51638" y="261537"/>
                  </a:cubicBezTo>
                  <a:cubicBezTo>
                    <a:pt x="16774" y="209737"/>
                    <a:pt x="1479" y="143034"/>
                    <a:pt x="0" y="71513"/>
                  </a:cubicBezTo>
                  <a:lnTo>
                    <a:pt x="4845"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sym typeface="思源黑体 CN Bold" panose="020B0800000000000000" pitchFamily="34" charset="-122"/>
              </a:endParaRPr>
            </a:p>
          </p:txBody>
        </p:sp>
      </p:grpSp>
      <p:sp>
        <p:nvSpPr>
          <p:cNvPr id="9" name="矩形 8">
            <a:extLst>
              <a:ext uri="{FF2B5EF4-FFF2-40B4-BE49-F238E27FC236}">
                <a16:creationId xmlns:a16="http://schemas.microsoft.com/office/drawing/2014/main" id="{D2F3E297-D3C8-4111-B86A-85BC0EA47670}"/>
              </a:ext>
            </a:extLst>
          </p:cNvPr>
          <p:cNvSpPr/>
          <p:nvPr/>
        </p:nvSpPr>
        <p:spPr>
          <a:xfrm>
            <a:off x="0" y="1812755"/>
            <a:ext cx="12192000" cy="2245894"/>
          </a:xfrm>
          <a:prstGeom prst="rect">
            <a:avLst/>
          </a:prstGeom>
          <a:solidFill>
            <a:srgbClr val="488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10" name="矩形 9">
            <a:extLst>
              <a:ext uri="{FF2B5EF4-FFF2-40B4-BE49-F238E27FC236}">
                <a16:creationId xmlns:a16="http://schemas.microsoft.com/office/drawing/2014/main" id="{686A3D3F-76EE-4B95-B7BE-48831EF1D99E}"/>
              </a:ext>
            </a:extLst>
          </p:cNvPr>
          <p:cNvSpPr/>
          <p:nvPr/>
        </p:nvSpPr>
        <p:spPr>
          <a:xfrm>
            <a:off x="2283851" y="2093497"/>
            <a:ext cx="8184083" cy="1200329"/>
          </a:xfrm>
          <a:prstGeom prst="rect">
            <a:avLst/>
          </a:prstGeom>
        </p:spPr>
        <p:txBody>
          <a:bodyPr wrap="square">
            <a:spAutoFit/>
          </a:bodyPr>
          <a:lstStyle/>
          <a:p>
            <a:pPr>
              <a:defRPr/>
            </a:pPr>
            <a:r>
              <a:rPr lang="zh-CN" altLang="zh-CN" sz="2400" dirty="0">
                <a:solidFill>
                  <a:schemeClr val="bg1"/>
                </a:solidFill>
                <a:latin typeface="思源宋体 CN Heavy" panose="02020900000000000000" pitchFamily="18" charset="-122"/>
                <a:ea typeface="思源宋体 CN Heavy" panose="02020900000000000000" pitchFamily="18" charset="-122"/>
              </a:rPr>
              <a:t>标志的个性化特征主要是通过新颖的标志形式和强烈的视觉效果体现出来的，而记忆性在很大程度上取决于符号的意义表达，以及理念和个性的突出、鲜明。</a:t>
            </a:r>
            <a:endParaRPr lang="zh-CN" altLang="en-US" sz="2400" dirty="0">
              <a:solidFill>
                <a:schemeClr val="bg1"/>
              </a:solidFill>
              <a:latin typeface="思源宋体 CN Heavy" panose="02020900000000000000" pitchFamily="18" charset="-122"/>
              <a:ea typeface="思源宋体 CN Heavy" panose="02020900000000000000" pitchFamily="18" charset="-122"/>
            </a:endParaRPr>
          </a:p>
        </p:txBody>
      </p:sp>
      <p:grpSp>
        <p:nvGrpSpPr>
          <p:cNvPr id="11" name="Group 1">
            <a:extLst>
              <a:ext uri="{FF2B5EF4-FFF2-40B4-BE49-F238E27FC236}">
                <a16:creationId xmlns:a16="http://schemas.microsoft.com/office/drawing/2014/main" id="{DCA324F6-7E23-49CC-AF3D-2A84D8983C11}"/>
              </a:ext>
            </a:extLst>
          </p:cNvPr>
          <p:cNvGrpSpPr/>
          <p:nvPr/>
        </p:nvGrpSpPr>
        <p:grpSpPr>
          <a:xfrm>
            <a:off x="2283852" y="4390042"/>
            <a:ext cx="8188895" cy="208970"/>
            <a:chOff x="2348508" y="4242350"/>
            <a:chExt cx="8188895" cy="238814"/>
          </a:xfrm>
          <a:solidFill>
            <a:srgbClr val="36B5D1"/>
          </a:solidFill>
        </p:grpSpPr>
        <p:sp>
          <p:nvSpPr>
            <p:cNvPr id="12" name="Freeform 46">
              <a:extLst>
                <a:ext uri="{FF2B5EF4-FFF2-40B4-BE49-F238E27FC236}">
                  <a16:creationId xmlns:a16="http://schemas.microsoft.com/office/drawing/2014/main" id="{21AAD0C9-488D-4F5F-B1EA-08FAC691B822}"/>
                </a:ext>
              </a:extLst>
            </p:cNvPr>
            <p:cNvSpPr>
              <a:spLocks/>
            </p:cNvSpPr>
            <p:nvPr/>
          </p:nvSpPr>
          <p:spPr bwMode="auto">
            <a:xfrm rot="10800000" flipV="1">
              <a:off x="10432844" y="4249752"/>
              <a:ext cx="104559" cy="231412"/>
            </a:xfrm>
            <a:custGeom>
              <a:avLst/>
              <a:gdLst>
                <a:gd name="T0" fmla="*/ 147571 w 96"/>
                <a:gd name="T1" fmla="*/ 33734 h 168"/>
                <a:gd name="T2" fmla="*/ 46517 w 96"/>
                <a:gd name="T3" fmla="*/ 134938 h 168"/>
                <a:gd name="T4" fmla="*/ 149175 w 96"/>
                <a:gd name="T5" fmla="*/ 237747 h 168"/>
                <a:gd name="T6" fmla="*/ 149175 w 96"/>
                <a:gd name="T7" fmla="*/ 237747 h 168"/>
                <a:gd name="T8" fmla="*/ 153987 w 96"/>
                <a:gd name="T9" fmla="*/ 250598 h 168"/>
                <a:gd name="T10" fmla="*/ 134739 w 96"/>
                <a:gd name="T11" fmla="*/ 269875 h 168"/>
                <a:gd name="T12" fmla="*/ 121906 w 96"/>
                <a:gd name="T13" fmla="*/ 265056 h 168"/>
                <a:gd name="T14" fmla="*/ 121906 w 96"/>
                <a:gd name="T15" fmla="*/ 265056 h 168"/>
                <a:gd name="T16" fmla="*/ 6416 w 96"/>
                <a:gd name="T17" fmla="*/ 149395 h 168"/>
                <a:gd name="T18" fmla="*/ 6416 w 96"/>
                <a:gd name="T19" fmla="*/ 149395 h 168"/>
                <a:gd name="T20" fmla="*/ 0 w 96"/>
                <a:gd name="T21" fmla="*/ 134938 h 168"/>
                <a:gd name="T22" fmla="*/ 0 w 96"/>
                <a:gd name="T23" fmla="*/ 134938 h 168"/>
                <a:gd name="T24" fmla="*/ 0 w 96"/>
                <a:gd name="T25" fmla="*/ 134938 h 168"/>
                <a:gd name="T26" fmla="*/ 6416 w 96"/>
                <a:gd name="T27" fmla="*/ 120480 h 168"/>
                <a:gd name="T28" fmla="*/ 6416 w 96"/>
                <a:gd name="T29" fmla="*/ 120480 h 168"/>
                <a:gd name="T30" fmla="*/ 121906 w 96"/>
                <a:gd name="T31" fmla="*/ 4819 h 168"/>
                <a:gd name="T32" fmla="*/ 121906 w 96"/>
                <a:gd name="T33" fmla="*/ 4819 h 168"/>
                <a:gd name="T34" fmla="*/ 134739 w 96"/>
                <a:gd name="T35" fmla="*/ 0 h 168"/>
                <a:gd name="T36" fmla="*/ 153987 w 96"/>
                <a:gd name="T37" fmla="*/ 19277 h 168"/>
                <a:gd name="T38" fmla="*/ 147571 w 96"/>
                <a:gd name="T39" fmla="*/ 33734 h 1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6" h="168">
                  <a:moveTo>
                    <a:pt x="92" y="21"/>
                  </a:moveTo>
                  <a:cubicBezTo>
                    <a:pt x="29" y="84"/>
                    <a:pt x="29" y="84"/>
                    <a:pt x="29" y="84"/>
                  </a:cubicBezTo>
                  <a:cubicBezTo>
                    <a:pt x="93" y="148"/>
                    <a:pt x="93" y="148"/>
                    <a:pt x="93" y="148"/>
                  </a:cubicBezTo>
                  <a:cubicBezTo>
                    <a:pt x="93" y="148"/>
                    <a:pt x="93" y="148"/>
                    <a:pt x="93" y="148"/>
                  </a:cubicBezTo>
                  <a:cubicBezTo>
                    <a:pt x="95" y="150"/>
                    <a:pt x="96" y="153"/>
                    <a:pt x="96" y="156"/>
                  </a:cubicBezTo>
                  <a:cubicBezTo>
                    <a:pt x="96" y="163"/>
                    <a:pt x="91" y="168"/>
                    <a:pt x="84" y="168"/>
                  </a:cubicBezTo>
                  <a:cubicBezTo>
                    <a:pt x="81" y="168"/>
                    <a:pt x="78" y="167"/>
                    <a:pt x="76" y="165"/>
                  </a:cubicBezTo>
                  <a:cubicBezTo>
                    <a:pt x="76" y="165"/>
                    <a:pt x="76" y="165"/>
                    <a:pt x="76" y="165"/>
                  </a:cubicBezTo>
                  <a:cubicBezTo>
                    <a:pt x="4" y="93"/>
                    <a:pt x="4" y="93"/>
                    <a:pt x="4" y="93"/>
                  </a:cubicBezTo>
                  <a:cubicBezTo>
                    <a:pt x="4" y="93"/>
                    <a:pt x="4" y="93"/>
                    <a:pt x="4" y="93"/>
                  </a:cubicBezTo>
                  <a:cubicBezTo>
                    <a:pt x="1" y="90"/>
                    <a:pt x="0" y="87"/>
                    <a:pt x="0" y="84"/>
                  </a:cubicBezTo>
                  <a:cubicBezTo>
                    <a:pt x="0" y="84"/>
                    <a:pt x="0" y="84"/>
                    <a:pt x="0" y="84"/>
                  </a:cubicBezTo>
                  <a:cubicBezTo>
                    <a:pt x="0" y="84"/>
                    <a:pt x="0" y="84"/>
                    <a:pt x="0" y="84"/>
                  </a:cubicBezTo>
                  <a:cubicBezTo>
                    <a:pt x="0" y="81"/>
                    <a:pt x="1" y="77"/>
                    <a:pt x="4" y="75"/>
                  </a:cubicBezTo>
                  <a:cubicBezTo>
                    <a:pt x="4" y="75"/>
                    <a:pt x="4" y="75"/>
                    <a:pt x="4" y="75"/>
                  </a:cubicBezTo>
                  <a:cubicBezTo>
                    <a:pt x="76" y="3"/>
                    <a:pt x="76" y="3"/>
                    <a:pt x="76" y="3"/>
                  </a:cubicBezTo>
                  <a:cubicBezTo>
                    <a:pt x="76" y="3"/>
                    <a:pt x="76" y="3"/>
                    <a:pt x="76" y="3"/>
                  </a:cubicBezTo>
                  <a:cubicBezTo>
                    <a:pt x="78" y="1"/>
                    <a:pt x="81" y="0"/>
                    <a:pt x="84" y="0"/>
                  </a:cubicBezTo>
                  <a:cubicBezTo>
                    <a:pt x="91" y="0"/>
                    <a:pt x="96" y="5"/>
                    <a:pt x="96" y="12"/>
                  </a:cubicBezTo>
                  <a:cubicBezTo>
                    <a:pt x="96" y="16"/>
                    <a:pt x="94" y="19"/>
                    <a:pt x="92" y="21"/>
                  </a:cubicBezTo>
                </a:path>
              </a:pathLst>
            </a:custGeom>
            <a:solidFill>
              <a:srgbClr val="015F81"/>
            </a:solidFill>
            <a:ln>
              <a:noFill/>
            </a:ln>
          </p:spPr>
          <p:txBody>
            <a:bodyPr/>
            <a:lstStyle/>
            <a:p>
              <a:pPr>
                <a:defRPr/>
              </a:pPr>
              <a:endParaRPr lang="en-US" kern="0" dirty="0">
                <a:solidFill>
                  <a:prstClr val="black"/>
                </a:solidFill>
                <a:latin typeface="思源宋体 CN" panose="02020400000000000000" pitchFamily="18" charset="-122"/>
                <a:ea typeface="思源宋体 CN" panose="02020400000000000000" pitchFamily="18" charset="-122"/>
              </a:endParaRPr>
            </a:p>
          </p:txBody>
        </p:sp>
        <p:sp>
          <p:nvSpPr>
            <p:cNvPr id="13" name="Freeform 46">
              <a:extLst>
                <a:ext uri="{FF2B5EF4-FFF2-40B4-BE49-F238E27FC236}">
                  <a16:creationId xmlns:a16="http://schemas.microsoft.com/office/drawing/2014/main" id="{3202BB69-E3BC-438B-9EA3-81B9A7E3EC3C}"/>
                </a:ext>
              </a:extLst>
            </p:cNvPr>
            <p:cNvSpPr>
              <a:spLocks/>
            </p:cNvSpPr>
            <p:nvPr/>
          </p:nvSpPr>
          <p:spPr bwMode="auto">
            <a:xfrm rot="10800000" flipH="1" flipV="1">
              <a:off x="2348508" y="4242350"/>
              <a:ext cx="104559" cy="231412"/>
            </a:xfrm>
            <a:custGeom>
              <a:avLst/>
              <a:gdLst>
                <a:gd name="T0" fmla="*/ 147571 w 96"/>
                <a:gd name="T1" fmla="*/ 33734 h 168"/>
                <a:gd name="T2" fmla="*/ 46517 w 96"/>
                <a:gd name="T3" fmla="*/ 134938 h 168"/>
                <a:gd name="T4" fmla="*/ 149175 w 96"/>
                <a:gd name="T5" fmla="*/ 237747 h 168"/>
                <a:gd name="T6" fmla="*/ 149175 w 96"/>
                <a:gd name="T7" fmla="*/ 237747 h 168"/>
                <a:gd name="T8" fmla="*/ 153987 w 96"/>
                <a:gd name="T9" fmla="*/ 250598 h 168"/>
                <a:gd name="T10" fmla="*/ 134739 w 96"/>
                <a:gd name="T11" fmla="*/ 269875 h 168"/>
                <a:gd name="T12" fmla="*/ 121906 w 96"/>
                <a:gd name="T13" fmla="*/ 265056 h 168"/>
                <a:gd name="T14" fmla="*/ 121906 w 96"/>
                <a:gd name="T15" fmla="*/ 265056 h 168"/>
                <a:gd name="T16" fmla="*/ 6416 w 96"/>
                <a:gd name="T17" fmla="*/ 149395 h 168"/>
                <a:gd name="T18" fmla="*/ 6416 w 96"/>
                <a:gd name="T19" fmla="*/ 149395 h 168"/>
                <a:gd name="T20" fmla="*/ 0 w 96"/>
                <a:gd name="T21" fmla="*/ 134938 h 168"/>
                <a:gd name="T22" fmla="*/ 0 w 96"/>
                <a:gd name="T23" fmla="*/ 134938 h 168"/>
                <a:gd name="T24" fmla="*/ 0 w 96"/>
                <a:gd name="T25" fmla="*/ 134938 h 168"/>
                <a:gd name="T26" fmla="*/ 6416 w 96"/>
                <a:gd name="T27" fmla="*/ 120480 h 168"/>
                <a:gd name="T28" fmla="*/ 6416 w 96"/>
                <a:gd name="T29" fmla="*/ 120480 h 168"/>
                <a:gd name="T30" fmla="*/ 121906 w 96"/>
                <a:gd name="T31" fmla="*/ 4819 h 168"/>
                <a:gd name="T32" fmla="*/ 121906 w 96"/>
                <a:gd name="T33" fmla="*/ 4819 h 168"/>
                <a:gd name="T34" fmla="*/ 134739 w 96"/>
                <a:gd name="T35" fmla="*/ 0 h 168"/>
                <a:gd name="T36" fmla="*/ 153987 w 96"/>
                <a:gd name="T37" fmla="*/ 19277 h 168"/>
                <a:gd name="T38" fmla="*/ 147571 w 96"/>
                <a:gd name="T39" fmla="*/ 33734 h 1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6" h="168">
                  <a:moveTo>
                    <a:pt x="92" y="21"/>
                  </a:moveTo>
                  <a:cubicBezTo>
                    <a:pt x="29" y="84"/>
                    <a:pt x="29" y="84"/>
                    <a:pt x="29" y="84"/>
                  </a:cubicBezTo>
                  <a:cubicBezTo>
                    <a:pt x="93" y="148"/>
                    <a:pt x="93" y="148"/>
                    <a:pt x="93" y="148"/>
                  </a:cubicBezTo>
                  <a:cubicBezTo>
                    <a:pt x="93" y="148"/>
                    <a:pt x="93" y="148"/>
                    <a:pt x="93" y="148"/>
                  </a:cubicBezTo>
                  <a:cubicBezTo>
                    <a:pt x="95" y="150"/>
                    <a:pt x="96" y="153"/>
                    <a:pt x="96" y="156"/>
                  </a:cubicBezTo>
                  <a:cubicBezTo>
                    <a:pt x="96" y="163"/>
                    <a:pt x="91" y="168"/>
                    <a:pt x="84" y="168"/>
                  </a:cubicBezTo>
                  <a:cubicBezTo>
                    <a:pt x="81" y="168"/>
                    <a:pt x="78" y="167"/>
                    <a:pt x="76" y="165"/>
                  </a:cubicBezTo>
                  <a:cubicBezTo>
                    <a:pt x="76" y="165"/>
                    <a:pt x="76" y="165"/>
                    <a:pt x="76" y="165"/>
                  </a:cubicBezTo>
                  <a:cubicBezTo>
                    <a:pt x="4" y="93"/>
                    <a:pt x="4" y="93"/>
                    <a:pt x="4" y="93"/>
                  </a:cubicBezTo>
                  <a:cubicBezTo>
                    <a:pt x="4" y="93"/>
                    <a:pt x="4" y="93"/>
                    <a:pt x="4" y="93"/>
                  </a:cubicBezTo>
                  <a:cubicBezTo>
                    <a:pt x="1" y="90"/>
                    <a:pt x="0" y="87"/>
                    <a:pt x="0" y="84"/>
                  </a:cubicBezTo>
                  <a:cubicBezTo>
                    <a:pt x="0" y="84"/>
                    <a:pt x="0" y="84"/>
                    <a:pt x="0" y="84"/>
                  </a:cubicBezTo>
                  <a:cubicBezTo>
                    <a:pt x="0" y="84"/>
                    <a:pt x="0" y="84"/>
                    <a:pt x="0" y="84"/>
                  </a:cubicBezTo>
                  <a:cubicBezTo>
                    <a:pt x="0" y="81"/>
                    <a:pt x="1" y="77"/>
                    <a:pt x="4" y="75"/>
                  </a:cubicBezTo>
                  <a:cubicBezTo>
                    <a:pt x="4" y="75"/>
                    <a:pt x="4" y="75"/>
                    <a:pt x="4" y="75"/>
                  </a:cubicBezTo>
                  <a:cubicBezTo>
                    <a:pt x="76" y="3"/>
                    <a:pt x="76" y="3"/>
                    <a:pt x="76" y="3"/>
                  </a:cubicBezTo>
                  <a:cubicBezTo>
                    <a:pt x="76" y="3"/>
                    <a:pt x="76" y="3"/>
                    <a:pt x="76" y="3"/>
                  </a:cubicBezTo>
                  <a:cubicBezTo>
                    <a:pt x="78" y="1"/>
                    <a:pt x="81" y="0"/>
                    <a:pt x="84" y="0"/>
                  </a:cubicBezTo>
                  <a:cubicBezTo>
                    <a:pt x="91" y="0"/>
                    <a:pt x="96" y="5"/>
                    <a:pt x="96" y="12"/>
                  </a:cubicBezTo>
                  <a:cubicBezTo>
                    <a:pt x="96" y="16"/>
                    <a:pt x="94" y="19"/>
                    <a:pt x="92" y="21"/>
                  </a:cubicBezTo>
                </a:path>
              </a:pathLst>
            </a:custGeom>
            <a:solidFill>
              <a:srgbClr val="015F81"/>
            </a:solidFill>
            <a:ln>
              <a:noFill/>
            </a:ln>
          </p:spPr>
          <p:txBody>
            <a:bodyPr/>
            <a:lstStyle/>
            <a:p>
              <a:pPr>
                <a:defRPr/>
              </a:pPr>
              <a:endParaRPr lang="en-US" kern="0" dirty="0">
                <a:solidFill>
                  <a:prstClr val="black"/>
                </a:solidFill>
                <a:latin typeface="思源宋体 CN" panose="02020400000000000000" pitchFamily="18" charset="-122"/>
                <a:ea typeface="思源宋体 CN" panose="02020400000000000000" pitchFamily="18" charset="-122"/>
              </a:endParaRPr>
            </a:p>
          </p:txBody>
        </p:sp>
      </p:grpSp>
      <p:sp>
        <p:nvSpPr>
          <p:cNvPr id="14" name="矩形 13">
            <a:extLst>
              <a:ext uri="{FF2B5EF4-FFF2-40B4-BE49-F238E27FC236}">
                <a16:creationId xmlns:a16="http://schemas.microsoft.com/office/drawing/2014/main" id="{C7BEC1DC-E116-2836-B1B3-ED0122FB0741}"/>
              </a:ext>
            </a:extLst>
          </p:cNvPr>
          <p:cNvSpPr/>
          <p:nvPr/>
        </p:nvSpPr>
        <p:spPr>
          <a:xfrm>
            <a:off x="1399776" y="150456"/>
            <a:ext cx="2492990" cy="646331"/>
          </a:xfrm>
          <a:prstGeom prst="rect">
            <a:avLst/>
          </a:prstGeom>
        </p:spPr>
        <p:txBody>
          <a:bodyPr wrap="none">
            <a:spAutoFit/>
          </a:bodyPr>
          <a:lstStyle/>
          <a:p>
            <a:pPr>
              <a:defRPr/>
            </a:pPr>
            <a:r>
              <a:rPr lang="zh-CN" altLang="en-US" sz="3600" dirty="0">
                <a:solidFill>
                  <a:schemeClr val="tx1">
                    <a:lumMod val="75000"/>
                    <a:lumOff val="25000"/>
                  </a:schemeClr>
                </a:solidFill>
                <a:latin typeface="华文琥珀" panose="02010800040101010101" pitchFamily="2" charset="-122"/>
                <a:ea typeface="华文琥珀" panose="02010800040101010101" pitchFamily="2" charset="-122"/>
              </a:rPr>
              <a:t>个性化特征</a:t>
            </a:r>
            <a:endParaRPr lang="zh-CN" altLang="zh-CN" sz="3600" dirty="0">
              <a:solidFill>
                <a:schemeClr val="tx1">
                  <a:lumMod val="75000"/>
                  <a:lumOff val="25000"/>
                </a:schemeClr>
              </a:solidFill>
              <a:latin typeface="华文琥珀" panose="02010800040101010101" pitchFamily="2" charset="-122"/>
              <a:ea typeface="华文琥珀" panose="02010800040101010101" pitchFamily="2" charset="-122"/>
            </a:endParaRPr>
          </a:p>
        </p:txBody>
      </p:sp>
      <p:pic>
        <p:nvPicPr>
          <p:cNvPr id="15" name="图片 14">
            <a:extLst>
              <a:ext uri="{FF2B5EF4-FFF2-40B4-BE49-F238E27FC236}">
                <a16:creationId xmlns:a16="http://schemas.microsoft.com/office/drawing/2014/main" id="{0736706B-4EBA-788F-1BA4-EEB4526ABC9B}"/>
              </a:ext>
            </a:extLst>
          </p:cNvPr>
          <p:cNvPicPr/>
          <p:nvPr/>
        </p:nvPicPr>
        <p:blipFill>
          <a:blip r:embed="rId3"/>
          <a:srcRect l="16867" t="2995" r="21533"/>
          <a:stretch>
            <a:fillRect/>
          </a:stretch>
        </p:blipFill>
        <p:spPr>
          <a:xfrm>
            <a:off x="3296056" y="3574568"/>
            <a:ext cx="2077236" cy="1995744"/>
          </a:xfrm>
          <a:prstGeom prst="rect">
            <a:avLst/>
          </a:prstGeom>
          <a:ln>
            <a:noFill/>
          </a:ln>
          <a:effectLst>
            <a:outerShdw blurRad="292100" dist="139700" dir="2700000" algn="tl" rotWithShape="0">
              <a:srgbClr val="333333">
                <a:alpha val="65000"/>
              </a:srgbClr>
            </a:outerShdw>
          </a:effectLst>
        </p:spPr>
      </p:pic>
      <p:pic>
        <p:nvPicPr>
          <p:cNvPr id="16" name="图片 15">
            <a:extLst>
              <a:ext uri="{FF2B5EF4-FFF2-40B4-BE49-F238E27FC236}">
                <a16:creationId xmlns:a16="http://schemas.microsoft.com/office/drawing/2014/main" id="{05CB6D2E-AFCB-B72F-E5F7-BE0CA478986E}"/>
              </a:ext>
            </a:extLst>
          </p:cNvPr>
          <p:cNvPicPr/>
          <p:nvPr/>
        </p:nvPicPr>
        <p:blipFill>
          <a:blip r:embed="rId4"/>
          <a:stretch>
            <a:fillRect/>
          </a:stretch>
        </p:blipFill>
        <p:spPr>
          <a:xfrm>
            <a:off x="6275348" y="3574568"/>
            <a:ext cx="3303096" cy="19638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80299065"/>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1853</TotalTime>
  <Words>573</Words>
  <Application>Microsoft Office PowerPoint</Application>
  <PresentationFormat>宽屏</PresentationFormat>
  <Paragraphs>80</Paragraphs>
  <Slides>18</Slides>
  <Notes>18</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18</vt:i4>
      </vt:variant>
    </vt:vector>
  </HeadingPairs>
  <TitlesOfParts>
    <vt:vector size="27" baseType="lpstr">
      <vt:lpstr>黑体</vt:lpstr>
      <vt:lpstr>华文琥珀</vt:lpstr>
      <vt:lpstr>思源宋体 CN</vt:lpstr>
      <vt:lpstr>思源宋体 CN Heavy</vt:lpstr>
      <vt:lpstr>字魂54号-贤黑</vt:lpstr>
      <vt:lpstr>Arial</vt:lpstr>
      <vt:lpstr>等线</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pts</dc:creator>
  <cp:lastModifiedBy>Administrator</cp:lastModifiedBy>
  <cp:revision>227</cp:revision>
  <dcterms:created xsi:type="dcterms:W3CDTF">2021-01-07T06:41:39Z</dcterms:created>
  <dcterms:modified xsi:type="dcterms:W3CDTF">2022-11-15T08:18:41Z</dcterms:modified>
</cp:coreProperties>
</file>